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3.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711" r:id="rId5"/>
    <p:sldMasterId id="2147483741" r:id="rId6"/>
    <p:sldMasterId id="2147483767" r:id="rId7"/>
    <p:sldMasterId id="2147483845" r:id="rId8"/>
  </p:sldMasterIdLst>
  <p:notesMasterIdLst>
    <p:notesMasterId r:id="rId11"/>
  </p:notesMasterIdLst>
  <p:handoutMasterIdLst>
    <p:handoutMasterId r:id="rId12"/>
  </p:handoutMasterIdLst>
  <p:sldIdLst>
    <p:sldId id="2147481386" r:id="rId9"/>
    <p:sldId id="2147481387" r:id="rId10"/>
  </p:sldIdLst>
  <p:sldSz cx="14630400" cy="8229600"/>
  <p:notesSz cx="6881813" cy="9296400"/>
  <p:embeddedFontLst>
    <p:embeddedFont>
      <p:font typeface="Poppins" pitchFamily="2" charset="77"/>
      <p:regular r:id="rId13"/>
      <p:bold r:id="rId14"/>
      <p:italic r:id="rId15"/>
      <p:boldItalic r:id="rId16"/>
    </p:embeddedFont>
    <p:embeddedFont>
      <p:font typeface="Poppins Light" panose="00000400000000000000" pitchFamily="2" charset="77"/>
      <p:regular r:id="rId17"/>
      <p:italic r:id="rId18"/>
    </p:embeddedFont>
    <p:embeddedFont>
      <p:font typeface="Poppins Medium" panose="00000600000000000000" pitchFamily="2" charset="77"/>
      <p:regular r:id="rId19"/>
      <p:italic r:id="rId20"/>
    </p:embeddedFont>
    <p:embeddedFont>
      <p:font typeface="Poppins SemiBold" panose="00000700000000000000" pitchFamily="2" charset="77"/>
      <p:regular r:id="rId21"/>
      <p:bold r:id="rId22"/>
      <p:italic r:id="rId23"/>
      <p:boldItalic r:id="rId24"/>
    </p:embeddedFont>
    <p:embeddedFont>
      <p:font typeface="Raleway" pitchFamily="2" charset="77"/>
      <p:regular r:id="rId25"/>
      <p:bold r:id="rId26"/>
      <p:italic r:id="rId27"/>
      <p:boldItalic r:id="rId28"/>
    </p:embeddedFont>
    <p:embeddedFont>
      <p:font typeface="Segoe UI" panose="020B0502040204020203" pitchFamily="34" charset="0"/>
      <p:regular r:id="rId29"/>
      <p:bold r:id="rId30"/>
      <p:italic r:id="rId31"/>
      <p:boldItalic r:id="rId32"/>
    </p:embeddedFont>
    <p:embeddedFont>
      <p:font typeface="Segoe UI Light" panose="020B0502040204020203" pitchFamily="34" charset="0"/>
      <p:regular r:id="rId33"/>
      <p:italic r:id="rId34"/>
    </p:embeddedFont>
    <p:embeddedFont>
      <p:font typeface="Segoe UI Semilight" panose="020B0402040204020203" pitchFamily="34" charset="0"/>
      <p:regular r:id="rId35"/>
      <p:italic r:id="rId36"/>
    </p:embeddedFont>
  </p:embeddedFontLst>
  <p:defaultTextStyle>
    <a:defPPr>
      <a:defRPr lang="en-US"/>
    </a:defPPr>
    <a:lvl1pPr marL="0" algn="l" defTabSz="1172261" rtl="0" eaLnBrk="1" latinLnBrk="0" hangingPunct="1">
      <a:defRPr sz="2308" kern="1200">
        <a:solidFill>
          <a:schemeClr val="tx1"/>
        </a:solidFill>
        <a:latin typeface="+mn-lt"/>
        <a:ea typeface="+mn-ea"/>
        <a:cs typeface="+mn-cs"/>
      </a:defRPr>
    </a:lvl1pPr>
    <a:lvl2pPr marL="586130" algn="l" defTabSz="1172261" rtl="0" eaLnBrk="1" latinLnBrk="0" hangingPunct="1">
      <a:defRPr sz="2308" kern="1200">
        <a:solidFill>
          <a:schemeClr val="tx1"/>
        </a:solidFill>
        <a:latin typeface="+mn-lt"/>
        <a:ea typeface="+mn-ea"/>
        <a:cs typeface="+mn-cs"/>
      </a:defRPr>
    </a:lvl2pPr>
    <a:lvl3pPr marL="1172261" algn="l" defTabSz="1172261" rtl="0" eaLnBrk="1" latinLnBrk="0" hangingPunct="1">
      <a:defRPr sz="2308" kern="1200">
        <a:solidFill>
          <a:schemeClr val="tx1"/>
        </a:solidFill>
        <a:latin typeface="+mn-lt"/>
        <a:ea typeface="+mn-ea"/>
        <a:cs typeface="+mn-cs"/>
      </a:defRPr>
    </a:lvl3pPr>
    <a:lvl4pPr marL="1758391" algn="l" defTabSz="1172261" rtl="0" eaLnBrk="1" latinLnBrk="0" hangingPunct="1">
      <a:defRPr sz="2308" kern="1200">
        <a:solidFill>
          <a:schemeClr val="tx1"/>
        </a:solidFill>
        <a:latin typeface="+mn-lt"/>
        <a:ea typeface="+mn-ea"/>
        <a:cs typeface="+mn-cs"/>
      </a:defRPr>
    </a:lvl4pPr>
    <a:lvl5pPr marL="2344522" algn="l" defTabSz="1172261" rtl="0" eaLnBrk="1" latinLnBrk="0" hangingPunct="1">
      <a:defRPr sz="2308" kern="1200">
        <a:solidFill>
          <a:schemeClr val="tx1"/>
        </a:solidFill>
        <a:latin typeface="+mn-lt"/>
        <a:ea typeface="+mn-ea"/>
        <a:cs typeface="+mn-cs"/>
      </a:defRPr>
    </a:lvl5pPr>
    <a:lvl6pPr marL="2930652" algn="l" defTabSz="1172261" rtl="0" eaLnBrk="1" latinLnBrk="0" hangingPunct="1">
      <a:defRPr sz="2308" kern="1200">
        <a:solidFill>
          <a:schemeClr val="tx1"/>
        </a:solidFill>
        <a:latin typeface="+mn-lt"/>
        <a:ea typeface="+mn-ea"/>
        <a:cs typeface="+mn-cs"/>
      </a:defRPr>
    </a:lvl6pPr>
    <a:lvl7pPr marL="3516782" algn="l" defTabSz="1172261" rtl="0" eaLnBrk="1" latinLnBrk="0" hangingPunct="1">
      <a:defRPr sz="2308" kern="1200">
        <a:solidFill>
          <a:schemeClr val="tx1"/>
        </a:solidFill>
        <a:latin typeface="+mn-lt"/>
        <a:ea typeface="+mn-ea"/>
        <a:cs typeface="+mn-cs"/>
      </a:defRPr>
    </a:lvl7pPr>
    <a:lvl8pPr marL="4102913" algn="l" defTabSz="1172261" rtl="0" eaLnBrk="1" latinLnBrk="0" hangingPunct="1">
      <a:defRPr sz="2308" kern="1200">
        <a:solidFill>
          <a:schemeClr val="tx1"/>
        </a:solidFill>
        <a:latin typeface="+mn-lt"/>
        <a:ea typeface="+mn-ea"/>
        <a:cs typeface="+mn-cs"/>
      </a:defRPr>
    </a:lvl8pPr>
    <a:lvl9pPr marL="4689043" algn="l" defTabSz="1172261" rtl="0" eaLnBrk="1" latinLnBrk="0" hangingPunct="1">
      <a:defRPr sz="2308" kern="1200">
        <a:solidFill>
          <a:schemeClr val="tx1"/>
        </a:solidFill>
        <a:latin typeface="+mn-lt"/>
        <a:ea typeface="+mn-ea"/>
        <a:cs typeface="+mn-cs"/>
      </a:defRPr>
    </a:lvl9pPr>
  </p:defaultTextStyle>
  <p:extLst>
    <p:ext uri="{EFAFB233-063F-42B5-8137-9DF3F51BA10A}">
      <p15:sldGuideLst xmlns:p15="http://schemas.microsoft.com/office/powerpoint/2012/main">
        <p15:guide id="2" pos="288" userDrawn="1">
          <p15:clr>
            <a:srgbClr val="A4A3A4"/>
          </p15:clr>
        </p15:guide>
        <p15:guide id="3" pos="8928" userDrawn="1">
          <p15:clr>
            <a:srgbClr val="A4A3A4"/>
          </p15:clr>
        </p15:guide>
        <p15:guide id="4" pos="6768" userDrawn="1">
          <p15:clr>
            <a:srgbClr val="A4A3A4"/>
          </p15:clr>
        </p15:guide>
        <p15:guide id="5" pos="2448" userDrawn="1">
          <p15:clr>
            <a:srgbClr val="A4A3A4"/>
          </p15:clr>
        </p15:guide>
        <p15:guide id="6" orient="horz" pos="4728" userDrawn="1">
          <p15:clr>
            <a:srgbClr val="A4A3A4"/>
          </p15:clr>
        </p15:guide>
        <p15:guide id="7" orient="horz" pos="91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nthony maytone" initials="am" lastIdx="2" clrIdx="6">
    <p:extLst>
      <p:ext uri="{19B8F6BF-5375-455C-9EA6-DF929625EA0E}">
        <p15:presenceInfo xmlns:p15="http://schemas.microsoft.com/office/powerpoint/2012/main" userId="c1f6446f4f3881c6" providerId="Windows Live"/>
      </p:ext>
    </p:extLst>
  </p:cmAuthor>
  <p:cmAuthor id="1" name="Jeremy Cooper (Affirma Consulting)" initials="JC(C" lastIdx="23" clrIdx="0"/>
  <p:cmAuthor id="2" name="Drew Michaels" initials="DM" lastIdx="18" clrIdx="1"/>
  <p:cmAuthor id="3" name="Jann Skotdal" initials="JS" lastIdx="7" clrIdx="2"/>
  <p:cmAuthor id="4" name="Enrique Rivero" initials="" lastIdx="0" clrIdx="3"/>
  <p:cmAuthor id="5" name="Brett Campbell" initials="BC" lastIdx="17" clrIdx="4"/>
  <p:cmAuthor id="6" name="Ross Chapman" initials="RC" lastIdx="1" clrIdx="5">
    <p:extLst>
      <p:ext uri="{19B8F6BF-5375-455C-9EA6-DF929625EA0E}">
        <p15:presenceInfo xmlns:p15="http://schemas.microsoft.com/office/powerpoint/2012/main" userId="Ross Chapm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E00"/>
    <a:srgbClr val="2395CD"/>
    <a:srgbClr val="0096A9"/>
    <a:srgbClr val="004E59"/>
    <a:srgbClr val="026373"/>
    <a:srgbClr val="235A5F"/>
    <a:srgbClr val="006580"/>
    <a:srgbClr val="595959"/>
    <a:srgbClr val="F2F2F2"/>
    <a:srgbClr val="007F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801429-5D45-BB42-A29D-ECFBB3509633}" v="1" dt="2025-12-07T22:09:27.7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6209" autoAdjust="0"/>
    <p:restoredTop sz="96327" autoAdjust="0"/>
  </p:normalViewPr>
  <p:slideViewPr>
    <p:cSldViewPr snapToGrid="0">
      <p:cViewPr varScale="1">
        <p:scale>
          <a:sx n="95" d="100"/>
          <a:sy n="95" d="100"/>
        </p:scale>
        <p:origin x="1384" y="184"/>
      </p:cViewPr>
      <p:guideLst>
        <p:guide pos="288"/>
        <p:guide pos="8928"/>
        <p:guide pos="6768"/>
        <p:guide pos="2448"/>
        <p:guide orient="horz" pos="4728"/>
        <p:guide orient="horz" pos="912"/>
      </p:guideLst>
    </p:cSldViewPr>
  </p:slideViewPr>
  <p:outlineViewPr>
    <p:cViewPr>
      <p:scale>
        <a:sx n="33" d="100"/>
        <a:sy n="33" d="100"/>
      </p:scale>
      <p:origin x="0" y="0"/>
    </p:cViewPr>
  </p:outlineViewPr>
  <p:notesTextViewPr>
    <p:cViewPr>
      <p:scale>
        <a:sx n="3" d="2"/>
        <a:sy n="3" d="2"/>
      </p:scale>
      <p:origin x="0" y="0"/>
    </p:cViewPr>
  </p:notesTextViewPr>
  <p:sorterViewPr>
    <p:cViewPr>
      <p:scale>
        <a:sx n="50" d="100"/>
        <a:sy n="50" d="100"/>
      </p:scale>
      <p:origin x="0" y="0"/>
    </p:cViewPr>
  </p:sorterViewPr>
  <p:notesViewPr>
    <p:cSldViewPr snapToGrid="0">
      <p:cViewPr varScale="1">
        <p:scale>
          <a:sx n="83" d="100"/>
          <a:sy n="83" d="100"/>
        </p:scale>
        <p:origin x="272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9" Type="http://schemas.openxmlformats.org/officeDocument/2006/relationships/viewProps" Target="viewProps.xml"/><Relationship Id="rId21" Type="http://schemas.openxmlformats.org/officeDocument/2006/relationships/font" Target="fonts/font9.fntdata"/><Relationship Id="rId34" Type="http://schemas.openxmlformats.org/officeDocument/2006/relationships/font" Target="fonts/font22.fntdata"/><Relationship Id="rId42" Type="http://schemas.microsoft.com/office/2016/11/relationships/changesInfo" Target="changesInfos/changesInfo1.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notesMaster" Target="notesMasters/notesMaster1.xml"/><Relationship Id="rId24" Type="http://schemas.openxmlformats.org/officeDocument/2006/relationships/font" Target="fonts/font12.fntdata"/><Relationship Id="rId32" Type="http://schemas.openxmlformats.org/officeDocument/2006/relationships/font" Target="fonts/font20.fntdata"/><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36" Type="http://schemas.openxmlformats.org/officeDocument/2006/relationships/font" Target="fonts/font24.fntdata"/><Relationship Id="rId10" Type="http://schemas.openxmlformats.org/officeDocument/2006/relationships/slide" Target="slides/slide2.xml"/><Relationship Id="rId19" Type="http://schemas.openxmlformats.org/officeDocument/2006/relationships/font" Target="fonts/font7.fntdata"/><Relationship Id="rId31" Type="http://schemas.openxmlformats.org/officeDocument/2006/relationships/font" Target="fonts/font19.fntdata"/><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schemas.openxmlformats.org/officeDocument/2006/relationships/font" Target="fonts/font23.fntdata"/><Relationship Id="rId43" Type="http://schemas.microsoft.com/office/2015/10/relationships/revisionInfo" Target="revisionInfo.xml"/><Relationship Id="rId8" Type="http://schemas.openxmlformats.org/officeDocument/2006/relationships/slideMaster" Target="slideMasters/slideMaster4.xml"/><Relationship Id="rId3" Type="http://schemas.openxmlformats.org/officeDocument/2006/relationships/customXml" Target="../customXml/item3.xml"/><Relationship Id="rId12" Type="http://schemas.openxmlformats.org/officeDocument/2006/relationships/handoutMaster" Target="handoutMasters/handout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font" Target="fonts/font21.fntdata"/><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lake Tamminen" userId="95b6aa5c-38fc-4cd4-8107-fb4d282f0919" providerId="ADAL" clId="{529D20B4-1C9F-5E7E-9669-A3440F6FF479}"/>
    <pc:docChg chg="undo custSel addSld delSld modSld">
      <pc:chgData name="Blake Tamminen" userId="95b6aa5c-38fc-4cd4-8107-fb4d282f0919" providerId="ADAL" clId="{529D20B4-1C9F-5E7E-9669-A3440F6FF479}" dt="2025-12-07T22:09:44.960" v="5" actId="2890"/>
      <pc:docMkLst>
        <pc:docMk/>
      </pc:docMkLst>
      <pc:sldChg chg="addSp delSp modSp mod">
        <pc:chgData name="Blake Tamminen" userId="95b6aa5c-38fc-4cd4-8107-fb4d282f0919" providerId="ADAL" clId="{529D20B4-1C9F-5E7E-9669-A3440F6FF479}" dt="2025-12-07T22:09:31.042" v="2"/>
        <pc:sldMkLst>
          <pc:docMk/>
          <pc:sldMk cId="3105968457" sldId="2147481386"/>
        </pc:sldMkLst>
        <pc:spChg chg="add del mod">
          <ac:chgData name="Blake Tamminen" userId="95b6aa5c-38fc-4cd4-8107-fb4d282f0919" providerId="ADAL" clId="{529D20B4-1C9F-5E7E-9669-A3440F6FF479}" dt="2025-12-07T22:09:31.042" v="2"/>
          <ac:spMkLst>
            <pc:docMk/>
            <pc:sldMk cId="3105968457" sldId="2147481386"/>
            <ac:spMk id="5" creationId="{5F5A544F-6C0D-35A7-5C18-A114CFBDBCEE}"/>
          </ac:spMkLst>
        </pc:spChg>
      </pc:sldChg>
      <pc:sldChg chg="new del">
        <pc:chgData name="Blake Tamminen" userId="95b6aa5c-38fc-4cd4-8107-fb4d282f0919" providerId="ADAL" clId="{529D20B4-1C9F-5E7E-9669-A3440F6FF479}" dt="2025-12-07T22:09:36.179" v="4" actId="680"/>
        <pc:sldMkLst>
          <pc:docMk/>
          <pc:sldMk cId="913489055" sldId="2147481387"/>
        </pc:sldMkLst>
      </pc:sldChg>
      <pc:sldChg chg="add">
        <pc:chgData name="Blake Tamminen" userId="95b6aa5c-38fc-4cd4-8107-fb4d282f0919" providerId="ADAL" clId="{529D20B4-1C9F-5E7E-9669-A3440F6FF479}" dt="2025-12-07T22:09:44.960" v="5" actId="2890"/>
        <pc:sldMkLst>
          <pc:docMk/>
          <pc:sldMk cId="3549339296" sldId="214748138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913" cy="46672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97313" y="0"/>
            <a:ext cx="2982912" cy="466725"/>
          </a:xfrm>
          <a:prstGeom prst="rect">
            <a:avLst/>
          </a:prstGeom>
        </p:spPr>
        <p:txBody>
          <a:bodyPr vert="horz" lIns="91440" tIns="45720" rIns="91440" bIns="45720" rtlCol="0"/>
          <a:lstStyle>
            <a:lvl1pPr algn="r">
              <a:defRPr sz="1200"/>
            </a:lvl1pPr>
          </a:lstStyle>
          <a:p>
            <a:fld id="{F85389F9-6263-44F9-AF1B-A686C56EB839}" type="datetimeFigureOut">
              <a:rPr lang="en-US" smtClean="0"/>
              <a:t>12/7/25</a:t>
            </a:fld>
            <a:endParaRPr lang="en-US" dirty="0"/>
          </a:p>
        </p:txBody>
      </p:sp>
      <p:sp>
        <p:nvSpPr>
          <p:cNvPr id="4" name="Footer Placeholder 3"/>
          <p:cNvSpPr>
            <a:spLocks noGrp="1"/>
          </p:cNvSpPr>
          <p:nvPr>
            <p:ph type="ftr" sz="quarter" idx="2"/>
          </p:nvPr>
        </p:nvSpPr>
        <p:spPr>
          <a:xfrm>
            <a:off x="0" y="8829675"/>
            <a:ext cx="2982913" cy="46672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97313" y="8829675"/>
            <a:ext cx="2982912" cy="466725"/>
          </a:xfrm>
          <a:prstGeom prst="rect">
            <a:avLst/>
          </a:prstGeom>
        </p:spPr>
        <p:txBody>
          <a:bodyPr vert="horz" lIns="91440" tIns="45720" rIns="91440" bIns="45720" rtlCol="0" anchor="b"/>
          <a:lstStyle>
            <a:lvl1pPr algn="r">
              <a:defRPr sz="1200"/>
            </a:lvl1pPr>
          </a:lstStyle>
          <a:p>
            <a:fld id="{CD8D7149-0FC3-48A5-B8C0-CB3A59341EE3}" type="slidenum">
              <a:rPr lang="en-US" smtClean="0"/>
              <a:t>‹#›</a:t>
            </a:fld>
            <a:endParaRPr lang="en-US" dirty="0"/>
          </a:p>
        </p:txBody>
      </p:sp>
    </p:spTree>
    <p:extLst>
      <p:ext uri="{BB962C8B-B14F-4D97-AF65-F5344CB8AC3E}">
        <p14:creationId xmlns:p14="http://schemas.microsoft.com/office/powerpoint/2010/main" val="7869990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6434"/>
          </a:xfrm>
          <a:prstGeom prst="rect">
            <a:avLst/>
          </a:prstGeom>
        </p:spPr>
        <p:txBody>
          <a:bodyPr vert="horz" lIns="92446" tIns="46223" rIns="92446" bIns="46223" rtlCol="0"/>
          <a:lstStyle>
            <a:lvl1pPr algn="l">
              <a:defRPr sz="1200"/>
            </a:lvl1pPr>
          </a:lstStyle>
          <a:p>
            <a:endParaRPr lang="en-US" dirty="0"/>
          </a:p>
        </p:txBody>
      </p:sp>
      <p:sp>
        <p:nvSpPr>
          <p:cNvPr id="3" name="Date Placeholder 2"/>
          <p:cNvSpPr>
            <a:spLocks noGrp="1"/>
          </p:cNvSpPr>
          <p:nvPr>
            <p:ph type="dt" idx="1"/>
          </p:nvPr>
        </p:nvSpPr>
        <p:spPr>
          <a:xfrm>
            <a:off x="3898102" y="0"/>
            <a:ext cx="2982119" cy="466434"/>
          </a:xfrm>
          <a:prstGeom prst="rect">
            <a:avLst/>
          </a:prstGeom>
        </p:spPr>
        <p:txBody>
          <a:bodyPr vert="horz" lIns="92446" tIns="46223" rIns="92446" bIns="46223" rtlCol="0"/>
          <a:lstStyle>
            <a:lvl1pPr algn="r">
              <a:defRPr sz="1200"/>
            </a:lvl1pPr>
          </a:lstStyle>
          <a:p>
            <a:fld id="{F2BBF2F9-4DF4-4C8D-A5EC-65378DB32725}" type="datetimeFigureOut">
              <a:rPr lang="en-US" smtClean="0"/>
              <a:t>12/7/25</a:t>
            </a:fld>
            <a:endParaRPr lang="en-US" dirty="0"/>
          </a:p>
        </p:txBody>
      </p:sp>
      <p:sp>
        <p:nvSpPr>
          <p:cNvPr id="4" name="Slide Image Placeholder 3"/>
          <p:cNvSpPr>
            <a:spLocks noGrp="1" noRot="1" noChangeAspect="1"/>
          </p:cNvSpPr>
          <p:nvPr>
            <p:ph type="sldImg" idx="2"/>
          </p:nvPr>
        </p:nvSpPr>
        <p:spPr>
          <a:xfrm>
            <a:off x="654050" y="1162050"/>
            <a:ext cx="5573713" cy="3136900"/>
          </a:xfrm>
          <a:prstGeom prst="rect">
            <a:avLst/>
          </a:prstGeom>
          <a:noFill/>
          <a:ln w="12700">
            <a:solidFill>
              <a:prstClr val="black"/>
            </a:solidFill>
          </a:ln>
        </p:spPr>
        <p:txBody>
          <a:bodyPr vert="horz" lIns="92446" tIns="46223" rIns="92446" bIns="46223" rtlCol="0" anchor="ctr"/>
          <a:lstStyle/>
          <a:p>
            <a:endParaRPr lang="en-US" dirty="0"/>
          </a:p>
        </p:txBody>
      </p:sp>
      <p:sp>
        <p:nvSpPr>
          <p:cNvPr id="5" name="Notes Placeholder 4"/>
          <p:cNvSpPr>
            <a:spLocks noGrp="1"/>
          </p:cNvSpPr>
          <p:nvPr>
            <p:ph type="body" sz="quarter" idx="3"/>
          </p:nvPr>
        </p:nvSpPr>
        <p:spPr>
          <a:xfrm>
            <a:off x="688182" y="4473892"/>
            <a:ext cx="5505450" cy="3660458"/>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82119" cy="466433"/>
          </a:xfrm>
          <a:prstGeom prst="rect">
            <a:avLst/>
          </a:prstGeom>
        </p:spPr>
        <p:txBody>
          <a:bodyPr vert="horz" lIns="92446" tIns="46223" rIns="92446" bIns="46223"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98102" y="8829967"/>
            <a:ext cx="2982119" cy="466433"/>
          </a:xfrm>
          <a:prstGeom prst="rect">
            <a:avLst/>
          </a:prstGeom>
        </p:spPr>
        <p:txBody>
          <a:bodyPr vert="horz" lIns="92446" tIns="46223" rIns="92446" bIns="46223" rtlCol="0" anchor="b"/>
          <a:lstStyle>
            <a:lvl1pPr algn="r">
              <a:defRPr sz="1200"/>
            </a:lvl1pPr>
          </a:lstStyle>
          <a:p>
            <a:fld id="{5EE3F6CF-073A-4B4F-A2B7-08B9C7DBCB96}" type="slidenum">
              <a:rPr lang="en-US" smtClean="0"/>
              <a:t>‹#›</a:t>
            </a:fld>
            <a:endParaRPr lang="en-US" dirty="0"/>
          </a:p>
        </p:txBody>
      </p:sp>
    </p:spTree>
    <p:extLst>
      <p:ext uri="{BB962C8B-B14F-4D97-AF65-F5344CB8AC3E}">
        <p14:creationId xmlns:p14="http://schemas.microsoft.com/office/powerpoint/2010/main" val="134377555"/>
      </p:ext>
    </p:extLst>
  </p:cSld>
  <p:clrMap bg1="lt1" tx1="dk1" bg2="lt2" tx2="dk2" accent1="accent1" accent2="accent2" accent3="accent3" accent4="accent4" accent5="accent5" accent6="accent6" hlink="hlink" folHlink="folHlink"/>
  <p:notesStyle>
    <a:lvl1pPr marL="0" algn="l" defTabSz="1172261" rtl="0" eaLnBrk="1" latinLnBrk="0" hangingPunct="1">
      <a:defRPr sz="1538" kern="1200">
        <a:solidFill>
          <a:schemeClr val="tx1"/>
        </a:solidFill>
        <a:latin typeface="+mn-lt"/>
        <a:ea typeface="+mn-ea"/>
        <a:cs typeface="+mn-cs"/>
      </a:defRPr>
    </a:lvl1pPr>
    <a:lvl2pPr marL="586130" algn="l" defTabSz="1172261" rtl="0" eaLnBrk="1" latinLnBrk="0" hangingPunct="1">
      <a:defRPr sz="1538" kern="1200">
        <a:solidFill>
          <a:schemeClr val="tx1"/>
        </a:solidFill>
        <a:latin typeface="+mn-lt"/>
        <a:ea typeface="+mn-ea"/>
        <a:cs typeface="+mn-cs"/>
      </a:defRPr>
    </a:lvl2pPr>
    <a:lvl3pPr marL="1172261" algn="l" defTabSz="1172261" rtl="0" eaLnBrk="1" latinLnBrk="0" hangingPunct="1">
      <a:defRPr sz="1538" kern="1200">
        <a:solidFill>
          <a:schemeClr val="tx1"/>
        </a:solidFill>
        <a:latin typeface="+mn-lt"/>
        <a:ea typeface="+mn-ea"/>
        <a:cs typeface="+mn-cs"/>
      </a:defRPr>
    </a:lvl3pPr>
    <a:lvl4pPr marL="1758391" algn="l" defTabSz="1172261" rtl="0" eaLnBrk="1" latinLnBrk="0" hangingPunct="1">
      <a:defRPr sz="1538" kern="1200">
        <a:solidFill>
          <a:schemeClr val="tx1"/>
        </a:solidFill>
        <a:latin typeface="+mn-lt"/>
        <a:ea typeface="+mn-ea"/>
        <a:cs typeface="+mn-cs"/>
      </a:defRPr>
    </a:lvl4pPr>
    <a:lvl5pPr marL="2344522" algn="l" defTabSz="1172261" rtl="0" eaLnBrk="1" latinLnBrk="0" hangingPunct="1">
      <a:defRPr sz="1538" kern="1200">
        <a:solidFill>
          <a:schemeClr val="tx1"/>
        </a:solidFill>
        <a:latin typeface="+mn-lt"/>
        <a:ea typeface="+mn-ea"/>
        <a:cs typeface="+mn-cs"/>
      </a:defRPr>
    </a:lvl5pPr>
    <a:lvl6pPr marL="2930652" algn="l" defTabSz="1172261" rtl="0" eaLnBrk="1" latinLnBrk="0" hangingPunct="1">
      <a:defRPr sz="1538" kern="1200">
        <a:solidFill>
          <a:schemeClr val="tx1"/>
        </a:solidFill>
        <a:latin typeface="+mn-lt"/>
        <a:ea typeface="+mn-ea"/>
        <a:cs typeface="+mn-cs"/>
      </a:defRPr>
    </a:lvl6pPr>
    <a:lvl7pPr marL="3516782" algn="l" defTabSz="1172261" rtl="0" eaLnBrk="1" latinLnBrk="0" hangingPunct="1">
      <a:defRPr sz="1538" kern="1200">
        <a:solidFill>
          <a:schemeClr val="tx1"/>
        </a:solidFill>
        <a:latin typeface="+mn-lt"/>
        <a:ea typeface="+mn-ea"/>
        <a:cs typeface="+mn-cs"/>
      </a:defRPr>
    </a:lvl7pPr>
    <a:lvl8pPr marL="4102913" algn="l" defTabSz="1172261" rtl="0" eaLnBrk="1" latinLnBrk="0" hangingPunct="1">
      <a:defRPr sz="1538" kern="1200">
        <a:solidFill>
          <a:schemeClr val="tx1"/>
        </a:solidFill>
        <a:latin typeface="+mn-lt"/>
        <a:ea typeface="+mn-ea"/>
        <a:cs typeface="+mn-cs"/>
      </a:defRPr>
    </a:lvl8pPr>
    <a:lvl9pPr marL="4689043" algn="l" defTabSz="1172261" rtl="0" eaLnBrk="1" latinLnBrk="0" hangingPunct="1">
      <a:defRPr sz="15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F2604-95E3-4BF9-056C-5524C39123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E15021-FC3F-CFAA-0ADF-4710C37E47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034506-DEC6-9140-CE2E-ABF23D238933}"/>
              </a:ext>
            </a:extLst>
          </p:cNvPr>
          <p:cNvSpPr>
            <a:spLocks noGrp="1"/>
          </p:cNvSpPr>
          <p:nvPr>
            <p:ph type="body" idx="1"/>
          </p:nvPr>
        </p:nvSpPr>
        <p:spPr/>
        <p:txBody>
          <a:bodyPr/>
          <a:lstStyle/>
          <a:p>
            <a:r>
              <a:rPr lang="en-US"/>
              <a:t>Ryan</a:t>
            </a:r>
          </a:p>
        </p:txBody>
      </p:sp>
      <p:sp>
        <p:nvSpPr>
          <p:cNvPr id="4" name="Slide Number Placeholder 3">
            <a:extLst>
              <a:ext uri="{FF2B5EF4-FFF2-40B4-BE49-F238E27FC236}">
                <a16:creationId xmlns:a16="http://schemas.microsoft.com/office/drawing/2014/main" id="{034823EA-E780-4FBF-919E-7C48811EC76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5969E8-D4A8-459D-AC5D-104F464EDAB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85982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FB488E-7BA0-4F4C-824B-7019C03911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971779-BAD3-C7B2-995C-F1358BC545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94CE42-C67A-42EE-13F0-525F14240791}"/>
              </a:ext>
            </a:extLst>
          </p:cNvPr>
          <p:cNvSpPr>
            <a:spLocks noGrp="1"/>
          </p:cNvSpPr>
          <p:nvPr>
            <p:ph type="body" idx="1"/>
          </p:nvPr>
        </p:nvSpPr>
        <p:spPr/>
        <p:txBody>
          <a:bodyPr/>
          <a:lstStyle/>
          <a:p>
            <a:r>
              <a:rPr lang="en-US"/>
              <a:t>Ryan</a:t>
            </a:r>
          </a:p>
        </p:txBody>
      </p:sp>
      <p:sp>
        <p:nvSpPr>
          <p:cNvPr id="4" name="Slide Number Placeholder 3">
            <a:extLst>
              <a:ext uri="{FF2B5EF4-FFF2-40B4-BE49-F238E27FC236}">
                <a16:creationId xmlns:a16="http://schemas.microsoft.com/office/drawing/2014/main" id="{01F392BB-A708-5B01-11CC-EE240EE4012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5969E8-D4A8-459D-AC5D-104F464EDAB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707704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image" Target="../media/image23.png"/></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4.xml"/><Relationship Id="rId4" Type="http://schemas.openxmlformats.org/officeDocument/2006/relationships/image" Target="../media/image27.png"/></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20.svg"/></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p:cNvPicPr>
            <a:picLocks/>
          </p:cNvPicPr>
          <p:nvPr/>
        </p:nvPicPr>
        <p:blipFill rotWithShape="1">
          <a:blip r:embed="rId2">
            <a:extLst>
              <a:ext uri="{28A0092B-C50C-407E-A947-70E740481C1C}">
                <a14:useLocalDpi xmlns:a14="http://schemas.microsoft.com/office/drawing/2010/main" val="0"/>
              </a:ext>
            </a:extLst>
          </a:blip>
          <a:srcRect r="25490"/>
          <a:stretch/>
        </p:blipFill>
        <p:spPr>
          <a:xfrm>
            <a:off x="1" y="0"/>
            <a:ext cx="14630400" cy="8229600"/>
          </a:xfrm>
          <a:prstGeom prst="rect">
            <a:avLst/>
          </a:prstGeom>
        </p:spPr>
      </p:pic>
      <p:sp>
        <p:nvSpPr>
          <p:cNvPr id="2" name="Title 1"/>
          <p:cNvSpPr>
            <a:spLocks noGrp="1"/>
          </p:cNvSpPr>
          <p:nvPr>
            <p:ph type="ctrTitle"/>
          </p:nvPr>
        </p:nvSpPr>
        <p:spPr>
          <a:xfrm>
            <a:off x="1619929" y="3526064"/>
            <a:ext cx="9586335" cy="645517"/>
          </a:xfrm>
        </p:spPr>
        <p:txBody>
          <a:bodyPr wrap="none" anchor="t" anchorCtr="0">
            <a:noAutofit/>
          </a:bodyPr>
          <a:lstStyle>
            <a:lvl1pPr algn="l">
              <a:defRPr sz="3294">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619929" y="4473420"/>
            <a:ext cx="9586335" cy="1987357"/>
          </a:xfrm>
        </p:spPr>
        <p:txBody>
          <a:bodyPr>
            <a:normAutofit/>
          </a:bodyPr>
          <a:lstStyle>
            <a:lvl1pPr marL="0" indent="0" algn="l">
              <a:buNone/>
              <a:defRPr sz="2824">
                <a:solidFill>
                  <a:schemeClr val="bg1"/>
                </a:solidFill>
                <a:latin typeface="Segoe UI Semilight" panose="020B0402040204020203" pitchFamily="34" charset="0"/>
                <a:cs typeface="Segoe UI Semilight" panose="020B0402040204020203" pitchFamily="34" charset="0"/>
              </a:defRPr>
            </a:lvl1pPr>
            <a:lvl2pPr marL="537942" indent="0" algn="ctr">
              <a:buNone/>
              <a:defRPr sz="2353"/>
            </a:lvl2pPr>
            <a:lvl3pPr marL="1075883" indent="0" algn="ctr">
              <a:buNone/>
              <a:defRPr sz="2118"/>
            </a:lvl3pPr>
            <a:lvl4pPr marL="1613825" indent="0" algn="ctr">
              <a:buNone/>
              <a:defRPr sz="1883"/>
            </a:lvl4pPr>
            <a:lvl5pPr marL="2151766" indent="0" algn="ctr">
              <a:buNone/>
              <a:defRPr sz="1883"/>
            </a:lvl5pPr>
            <a:lvl6pPr marL="2689708" indent="0" algn="ctr">
              <a:buNone/>
              <a:defRPr sz="1883"/>
            </a:lvl6pPr>
            <a:lvl7pPr marL="3227649" indent="0" algn="ctr">
              <a:buNone/>
              <a:defRPr sz="1883"/>
            </a:lvl7pPr>
            <a:lvl8pPr marL="3765591" indent="0" algn="ctr">
              <a:buNone/>
              <a:defRPr sz="1883"/>
            </a:lvl8pPr>
            <a:lvl9pPr marL="4303532" indent="0" algn="ctr">
              <a:buNone/>
              <a:defRPr sz="188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B5FE165-096F-487F-8435-22B7C977BBAC}" type="datetime1">
              <a:rPr lang="en-US" smtClean="0"/>
              <a:t>12/7/25</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927" y="2651366"/>
            <a:ext cx="2331328" cy="605257"/>
          </a:xfrm>
          <a:prstGeom prst="rect">
            <a:avLst/>
          </a:prstGeom>
        </p:spPr>
      </p:pic>
      <p:pic>
        <p:nvPicPr>
          <p:cNvPr id="10" name="Picture 9">
            <a:extLst>
              <a:ext uri="{FF2B5EF4-FFF2-40B4-BE49-F238E27FC236}">
                <a16:creationId xmlns:a16="http://schemas.microsoft.com/office/drawing/2014/main" id="{E0965F55-11BA-49A6-947C-F531530662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373756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8FB3B390-3D70-4147-B0BB-53F5951107F8}" type="datetime1">
              <a:rPr lang="en-US" smtClean="0"/>
              <a:t>12/7/25</a:t>
            </a:fld>
            <a:endParaRPr lang="en-US" dirty="0"/>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p:cNvPicPr>
            <a:picLocks noChangeAspect="1"/>
          </p:cNvPicPr>
          <p:nvPr/>
        </p:nvPicPr>
        <p:blipFill>
          <a:blip r:embed="rId2"/>
          <a:stretch>
            <a:fillRect/>
          </a:stretch>
        </p:blipFill>
        <p:spPr>
          <a:xfrm>
            <a:off x="3" y="4"/>
            <a:ext cx="11977005" cy="981777"/>
          </a:xfrm>
          <a:prstGeom prst="rect">
            <a:avLst/>
          </a:prstGeom>
        </p:spPr>
      </p:pic>
      <p:sp>
        <p:nvSpPr>
          <p:cNvPr id="12" name="Rectangle 11"/>
          <p:cNvSpPr/>
          <p:nvPr/>
        </p:nvSpPr>
        <p:spPr>
          <a:xfrm>
            <a:off x="2" y="0"/>
            <a:ext cx="14630400" cy="1188720"/>
          </a:xfrm>
          <a:prstGeom prst="rect">
            <a:avLst/>
          </a:prstGeom>
          <a:solidFill>
            <a:srgbClr val="006580"/>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a:noFill/>
        </p:spPr>
        <p:txBody>
          <a:bodyPr>
            <a:noAutofit/>
          </a:bodyPr>
          <a:lstStyle>
            <a:lvl1pPr>
              <a:defRPr>
                <a:solidFill>
                  <a:schemeClr val="bg1"/>
                </a:solidFill>
                <a:latin typeface="+mj-lt"/>
              </a:defRPr>
            </a:lvl1pPr>
          </a:lstStyle>
          <a:p>
            <a:r>
              <a:rPr lang="en-US" dirty="0"/>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24380311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Four Icons Column">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033AB226-7AB1-14C7-6398-1DBFCC968375}"/>
              </a:ext>
            </a:extLst>
          </p:cNvPr>
          <p:cNvSpPr/>
          <p:nvPr userDrawn="1"/>
        </p:nvSpPr>
        <p:spPr>
          <a:xfrm>
            <a:off x="0" y="-1"/>
            <a:ext cx="14630400" cy="29955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70"/>
          </a:p>
        </p:txBody>
      </p:sp>
      <p:sp>
        <p:nvSpPr>
          <p:cNvPr id="10" name="Freeform: Shape 9">
            <a:extLst>
              <a:ext uri="{FF2B5EF4-FFF2-40B4-BE49-F238E27FC236}">
                <a16:creationId xmlns:a16="http://schemas.microsoft.com/office/drawing/2014/main" id="{2597C54E-D2C6-915A-3836-78156CBF34FE}"/>
              </a:ext>
            </a:extLst>
          </p:cNvPr>
          <p:cNvSpPr/>
          <p:nvPr userDrawn="1"/>
        </p:nvSpPr>
        <p:spPr>
          <a:xfrm>
            <a:off x="716282" y="1436371"/>
            <a:ext cx="3120390" cy="6069330"/>
          </a:xfrm>
          <a:custGeom>
            <a:avLst/>
            <a:gdLst>
              <a:gd name="connsiteX0" fmla="*/ 155543 w 2600325"/>
              <a:gd name="connsiteY0" fmla="*/ 0 h 5057775"/>
              <a:gd name="connsiteX1" fmla="*/ 931862 w 2600325"/>
              <a:gd name="connsiteY1" fmla="*/ 0 h 5057775"/>
              <a:gd name="connsiteX2" fmla="*/ 1863725 w 2600325"/>
              <a:gd name="connsiteY2" fmla="*/ 0 h 5057775"/>
              <a:gd name="connsiteX3" fmla="*/ 2444782 w 2600325"/>
              <a:gd name="connsiteY3" fmla="*/ 0 h 5057775"/>
              <a:gd name="connsiteX4" fmla="*/ 2600325 w 2600325"/>
              <a:gd name="connsiteY4" fmla="*/ 155543 h 5057775"/>
              <a:gd name="connsiteX5" fmla="*/ 2600325 w 2600325"/>
              <a:gd name="connsiteY5" fmla="*/ 4902232 h 5057775"/>
              <a:gd name="connsiteX6" fmla="*/ 2444782 w 2600325"/>
              <a:gd name="connsiteY6" fmla="*/ 5057775 h 5057775"/>
              <a:gd name="connsiteX7" fmla="*/ 1863725 w 2600325"/>
              <a:gd name="connsiteY7" fmla="*/ 5057775 h 5057775"/>
              <a:gd name="connsiteX8" fmla="*/ 931862 w 2600325"/>
              <a:gd name="connsiteY8" fmla="*/ 5057775 h 5057775"/>
              <a:gd name="connsiteX9" fmla="*/ 155543 w 2600325"/>
              <a:gd name="connsiteY9" fmla="*/ 5057775 h 5057775"/>
              <a:gd name="connsiteX10" fmla="*/ 0 w 2600325"/>
              <a:gd name="connsiteY10" fmla="*/ 4902232 h 5057775"/>
              <a:gd name="connsiteX11" fmla="*/ 0 w 2600325"/>
              <a:gd name="connsiteY11" fmla="*/ 155543 h 5057775"/>
              <a:gd name="connsiteX12" fmla="*/ 155543 w 2600325"/>
              <a:gd name="connsiteY12" fmla="*/ 0 h 5057775"/>
              <a:gd name="connsiteX0" fmla="*/ 155543 w 2600325"/>
              <a:gd name="connsiteY0" fmla="*/ 0 h 5057775"/>
              <a:gd name="connsiteX1" fmla="*/ 1863725 w 2600325"/>
              <a:gd name="connsiteY1" fmla="*/ 0 h 5057775"/>
              <a:gd name="connsiteX2" fmla="*/ 2444782 w 2600325"/>
              <a:gd name="connsiteY2" fmla="*/ 0 h 5057775"/>
              <a:gd name="connsiteX3" fmla="*/ 2600325 w 2600325"/>
              <a:gd name="connsiteY3" fmla="*/ 155543 h 5057775"/>
              <a:gd name="connsiteX4" fmla="*/ 2600325 w 2600325"/>
              <a:gd name="connsiteY4" fmla="*/ 4902232 h 5057775"/>
              <a:gd name="connsiteX5" fmla="*/ 2444782 w 2600325"/>
              <a:gd name="connsiteY5" fmla="*/ 5057775 h 5057775"/>
              <a:gd name="connsiteX6" fmla="*/ 1863725 w 2600325"/>
              <a:gd name="connsiteY6" fmla="*/ 5057775 h 5057775"/>
              <a:gd name="connsiteX7" fmla="*/ 931862 w 2600325"/>
              <a:gd name="connsiteY7" fmla="*/ 5057775 h 5057775"/>
              <a:gd name="connsiteX8" fmla="*/ 155543 w 2600325"/>
              <a:gd name="connsiteY8" fmla="*/ 5057775 h 5057775"/>
              <a:gd name="connsiteX9" fmla="*/ 0 w 2600325"/>
              <a:gd name="connsiteY9" fmla="*/ 4902232 h 5057775"/>
              <a:gd name="connsiteX10" fmla="*/ 0 w 2600325"/>
              <a:gd name="connsiteY10" fmla="*/ 155543 h 5057775"/>
              <a:gd name="connsiteX11" fmla="*/ 155543 w 2600325"/>
              <a:gd name="connsiteY11" fmla="*/ 0 h 5057775"/>
              <a:gd name="connsiteX0" fmla="*/ 155543 w 2600325"/>
              <a:gd name="connsiteY0" fmla="*/ 0 h 5057775"/>
              <a:gd name="connsiteX1" fmla="*/ 2444782 w 2600325"/>
              <a:gd name="connsiteY1" fmla="*/ 0 h 5057775"/>
              <a:gd name="connsiteX2" fmla="*/ 2600325 w 2600325"/>
              <a:gd name="connsiteY2" fmla="*/ 155543 h 5057775"/>
              <a:gd name="connsiteX3" fmla="*/ 2600325 w 2600325"/>
              <a:gd name="connsiteY3" fmla="*/ 4902232 h 5057775"/>
              <a:gd name="connsiteX4" fmla="*/ 2444782 w 2600325"/>
              <a:gd name="connsiteY4" fmla="*/ 5057775 h 5057775"/>
              <a:gd name="connsiteX5" fmla="*/ 1863725 w 2600325"/>
              <a:gd name="connsiteY5" fmla="*/ 5057775 h 5057775"/>
              <a:gd name="connsiteX6" fmla="*/ 931862 w 2600325"/>
              <a:gd name="connsiteY6" fmla="*/ 5057775 h 5057775"/>
              <a:gd name="connsiteX7" fmla="*/ 155543 w 2600325"/>
              <a:gd name="connsiteY7" fmla="*/ 5057775 h 5057775"/>
              <a:gd name="connsiteX8" fmla="*/ 0 w 2600325"/>
              <a:gd name="connsiteY8" fmla="*/ 4902232 h 5057775"/>
              <a:gd name="connsiteX9" fmla="*/ 0 w 2600325"/>
              <a:gd name="connsiteY9" fmla="*/ 155543 h 5057775"/>
              <a:gd name="connsiteX10" fmla="*/ 155543 w 2600325"/>
              <a:gd name="connsiteY10" fmla="*/ 0 h 5057775"/>
              <a:gd name="connsiteX0" fmla="*/ 155543 w 2600325"/>
              <a:gd name="connsiteY0" fmla="*/ 0 h 5057775"/>
              <a:gd name="connsiteX1" fmla="*/ 2444782 w 2600325"/>
              <a:gd name="connsiteY1" fmla="*/ 0 h 5057775"/>
              <a:gd name="connsiteX2" fmla="*/ 2600325 w 2600325"/>
              <a:gd name="connsiteY2" fmla="*/ 155543 h 5057775"/>
              <a:gd name="connsiteX3" fmla="*/ 2600325 w 2600325"/>
              <a:gd name="connsiteY3" fmla="*/ 4902232 h 5057775"/>
              <a:gd name="connsiteX4" fmla="*/ 2444782 w 2600325"/>
              <a:gd name="connsiteY4" fmla="*/ 5057775 h 5057775"/>
              <a:gd name="connsiteX5" fmla="*/ 931862 w 2600325"/>
              <a:gd name="connsiteY5" fmla="*/ 5057775 h 5057775"/>
              <a:gd name="connsiteX6" fmla="*/ 155543 w 2600325"/>
              <a:gd name="connsiteY6" fmla="*/ 5057775 h 5057775"/>
              <a:gd name="connsiteX7" fmla="*/ 0 w 2600325"/>
              <a:gd name="connsiteY7" fmla="*/ 4902232 h 5057775"/>
              <a:gd name="connsiteX8" fmla="*/ 0 w 2600325"/>
              <a:gd name="connsiteY8" fmla="*/ 155543 h 5057775"/>
              <a:gd name="connsiteX9" fmla="*/ 155543 w 2600325"/>
              <a:gd name="connsiteY9" fmla="*/ 0 h 5057775"/>
              <a:gd name="connsiteX0" fmla="*/ 155543 w 2600325"/>
              <a:gd name="connsiteY0" fmla="*/ 0 h 5057775"/>
              <a:gd name="connsiteX1" fmla="*/ 2444782 w 2600325"/>
              <a:gd name="connsiteY1" fmla="*/ 0 h 5057775"/>
              <a:gd name="connsiteX2" fmla="*/ 2600325 w 2600325"/>
              <a:gd name="connsiteY2" fmla="*/ 155543 h 5057775"/>
              <a:gd name="connsiteX3" fmla="*/ 2600325 w 2600325"/>
              <a:gd name="connsiteY3" fmla="*/ 4902232 h 5057775"/>
              <a:gd name="connsiteX4" fmla="*/ 2444782 w 2600325"/>
              <a:gd name="connsiteY4" fmla="*/ 5057775 h 5057775"/>
              <a:gd name="connsiteX5" fmla="*/ 155543 w 2600325"/>
              <a:gd name="connsiteY5" fmla="*/ 5057775 h 5057775"/>
              <a:gd name="connsiteX6" fmla="*/ 0 w 2600325"/>
              <a:gd name="connsiteY6" fmla="*/ 4902232 h 5057775"/>
              <a:gd name="connsiteX7" fmla="*/ 0 w 2600325"/>
              <a:gd name="connsiteY7" fmla="*/ 155543 h 5057775"/>
              <a:gd name="connsiteX8" fmla="*/ 155543 w 2600325"/>
              <a:gd name="connsiteY8" fmla="*/ 0 h 505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0325" h="5057775">
                <a:moveTo>
                  <a:pt x="155543" y="0"/>
                </a:moveTo>
                <a:lnTo>
                  <a:pt x="2444782" y="0"/>
                </a:lnTo>
                <a:cubicBezTo>
                  <a:pt x="2530743" y="0"/>
                  <a:pt x="2600325" y="69582"/>
                  <a:pt x="2600325" y="155543"/>
                </a:cubicBezTo>
                <a:lnTo>
                  <a:pt x="2600325" y="4902232"/>
                </a:lnTo>
                <a:cubicBezTo>
                  <a:pt x="2600325" y="4988193"/>
                  <a:pt x="2530743" y="5057775"/>
                  <a:pt x="2444782" y="5057775"/>
                </a:cubicBezTo>
                <a:lnTo>
                  <a:pt x="155543" y="5057775"/>
                </a:lnTo>
                <a:cubicBezTo>
                  <a:pt x="69582" y="5057775"/>
                  <a:pt x="0" y="4988193"/>
                  <a:pt x="0" y="4902232"/>
                </a:cubicBezTo>
                <a:lnTo>
                  <a:pt x="0" y="155543"/>
                </a:lnTo>
                <a:cubicBezTo>
                  <a:pt x="0" y="69582"/>
                  <a:pt x="69582" y="0"/>
                  <a:pt x="155543"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920" b="1"/>
          </a:p>
        </p:txBody>
      </p:sp>
      <p:sp>
        <p:nvSpPr>
          <p:cNvPr id="13" name="Freeform: Shape 12">
            <a:extLst>
              <a:ext uri="{FF2B5EF4-FFF2-40B4-BE49-F238E27FC236}">
                <a16:creationId xmlns:a16="http://schemas.microsoft.com/office/drawing/2014/main" id="{92386DE5-C642-1FAA-B33A-67F72D00D0DC}"/>
              </a:ext>
            </a:extLst>
          </p:cNvPr>
          <p:cNvSpPr/>
          <p:nvPr userDrawn="1"/>
        </p:nvSpPr>
        <p:spPr>
          <a:xfrm>
            <a:off x="4074795" y="1436371"/>
            <a:ext cx="3120390" cy="6069330"/>
          </a:xfrm>
          <a:custGeom>
            <a:avLst/>
            <a:gdLst>
              <a:gd name="connsiteX0" fmla="*/ 155543 w 2600325"/>
              <a:gd name="connsiteY0" fmla="*/ 0 h 5057775"/>
              <a:gd name="connsiteX1" fmla="*/ 931862 w 2600325"/>
              <a:gd name="connsiteY1" fmla="*/ 0 h 5057775"/>
              <a:gd name="connsiteX2" fmla="*/ 1863725 w 2600325"/>
              <a:gd name="connsiteY2" fmla="*/ 0 h 5057775"/>
              <a:gd name="connsiteX3" fmla="*/ 2444782 w 2600325"/>
              <a:gd name="connsiteY3" fmla="*/ 0 h 5057775"/>
              <a:gd name="connsiteX4" fmla="*/ 2600325 w 2600325"/>
              <a:gd name="connsiteY4" fmla="*/ 155543 h 5057775"/>
              <a:gd name="connsiteX5" fmla="*/ 2600325 w 2600325"/>
              <a:gd name="connsiteY5" fmla="*/ 4902232 h 5057775"/>
              <a:gd name="connsiteX6" fmla="*/ 2444782 w 2600325"/>
              <a:gd name="connsiteY6" fmla="*/ 5057775 h 5057775"/>
              <a:gd name="connsiteX7" fmla="*/ 1863725 w 2600325"/>
              <a:gd name="connsiteY7" fmla="*/ 5057775 h 5057775"/>
              <a:gd name="connsiteX8" fmla="*/ 931862 w 2600325"/>
              <a:gd name="connsiteY8" fmla="*/ 5057775 h 5057775"/>
              <a:gd name="connsiteX9" fmla="*/ 155543 w 2600325"/>
              <a:gd name="connsiteY9" fmla="*/ 5057775 h 5057775"/>
              <a:gd name="connsiteX10" fmla="*/ 0 w 2600325"/>
              <a:gd name="connsiteY10" fmla="*/ 4902232 h 5057775"/>
              <a:gd name="connsiteX11" fmla="*/ 0 w 2600325"/>
              <a:gd name="connsiteY11" fmla="*/ 155543 h 5057775"/>
              <a:gd name="connsiteX12" fmla="*/ 155543 w 2600325"/>
              <a:gd name="connsiteY12" fmla="*/ 0 h 5057775"/>
              <a:gd name="connsiteX0" fmla="*/ 155543 w 2600325"/>
              <a:gd name="connsiteY0" fmla="*/ 0 h 5057775"/>
              <a:gd name="connsiteX1" fmla="*/ 1863725 w 2600325"/>
              <a:gd name="connsiteY1" fmla="*/ 0 h 5057775"/>
              <a:gd name="connsiteX2" fmla="*/ 2444782 w 2600325"/>
              <a:gd name="connsiteY2" fmla="*/ 0 h 5057775"/>
              <a:gd name="connsiteX3" fmla="*/ 2600325 w 2600325"/>
              <a:gd name="connsiteY3" fmla="*/ 155543 h 5057775"/>
              <a:gd name="connsiteX4" fmla="*/ 2600325 w 2600325"/>
              <a:gd name="connsiteY4" fmla="*/ 4902232 h 5057775"/>
              <a:gd name="connsiteX5" fmla="*/ 2444782 w 2600325"/>
              <a:gd name="connsiteY5" fmla="*/ 5057775 h 5057775"/>
              <a:gd name="connsiteX6" fmla="*/ 1863725 w 2600325"/>
              <a:gd name="connsiteY6" fmla="*/ 5057775 h 5057775"/>
              <a:gd name="connsiteX7" fmla="*/ 931862 w 2600325"/>
              <a:gd name="connsiteY7" fmla="*/ 5057775 h 5057775"/>
              <a:gd name="connsiteX8" fmla="*/ 155543 w 2600325"/>
              <a:gd name="connsiteY8" fmla="*/ 5057775 h 5057775"/>
              <a:gd name="connsiteX9" fmla="*/ 0 w 2600325"/>
              <a:gd name="connsiteY9" fmla="*/ 4902232 h 5057775"/>
              <a:gd name="connsiteX10" fmla="*/ 0 w 2600325"/>
              <a:gd name="connsiteY10" fmla="*/ 155543 h 5057775"/>
              <a:gd name="connsiteX11" fmla="*/ 155543 w 2600325"/>
              <a:gd name="connsiteY11" fmla="*/ 0 h 5057775"/>
              <a:gd name="connsiteX0" fmla="*/ 155543 w 2600325"/>
              <a:gd name="connsiteY0" fmla="*/ 0 h 5057775"/>
              <a:gd name="connsiteX1" fmla="*/ 2444782 w 2600325"/>
              <a:gd name="connsiteY1" fmla="*/ 0 h 5057775"/>
              <a:gd name="connsiteX2" fmla="*/ 2600325 w 2600325"/>
              <a:gd name="connsiteY2" fmla="*/ 155543 h 5057775"/>
              <a:gd name="connsiteX3" fmla="*/ 2600325 w 2600325"/>
              <a:gd name="connsiteY3" fmla="*/ 4902232 h 5057775"/>
              <a:gd name="connsiteX4" fmla="*/ 2444782 w 2600325"/>
              <a:gd name="connsiteY4" fmla="*/ 5057775 h 5057775"/>
              <a:gd name="connsiteX5" fmla="*/ 1863725 w 2600325"/>
              <a:gd name="connsiteY5" fmla="*/ 5057775 h 5057775"/>
              <a:gd name="connsiteX6" fmla="*/ 931862 w 2600325"/>
              <a:gd name="connsiteY6" fmla="*/ 5057775 h 5057775"/>
              <a:gd name="connsiteX7" fmla="*/ 155543 w 2600325"/>
              <a:gd name="connsiteY7" fmla="*/ 5057775 h 5057775"/>
              <a:gd name="connsiteX8" fmla="*/ 0 w 2600325"/>
              <a:gd name="connsiteY8" fmla="*/ 4902232 h 5057775"/>
              <a:gd name="connsiteX9" fmla="*/ 0 w 2600325"/>
              <a:gd name="connsiteY9" fmla="*/ 155543 h 5057775"/>
              <a:gd name="connsiteX10" fmla="*/ 155543 w 2600325"/>
              <a:gd name="connsiteY10" fmla="*/ 0 h 5057775"/>
              <a:gd name="connsiteX0" fmla="*/ 155543 w 2600325"/>
              <a:gd name="connsiteY0" fmla="*/ 0 h 5057775"/>
              <a:gd name="connsiteX1" fmla="*/ 2444782 w 2600325"/>
              <a:gd name="connsiteY1" fmla="*/ 0 h 5057775"/>
              <a:gd name="connsiteX2" fmla="*/ 2600325 w 2600325"/>
              <a:gd name="connsiteY2" fmla="*/ 155543 h 5057775"/>
              <a:gd name="connsiteX3" fmla="*/ 2600325 w 2600325"/>
              <a:gd name="connsiteY3" fmla="*/ 4902232 h 5057775"/>
              <a:gd name="connsiteX4" fmla="*/ 2444782 w 2600325"/>
              <a:gd name="connsiteY4" fmla="*/ 5057775 h 5057775"/>
              <a:gd name="connsiteX5" fmla="*/ 931862 w 2600325"/>
              <a:gd name="connsiteY5" fmla="*/ 5057775 h 5057775"/>
              <a:gd name="connsiteX6" fmla="*/ 155543 w 2600325"/>
              <a:gd name="connsiteY6" fmla="*/ 5057775 h 5057775"/>
              <a:gd name="connsiteX7" fmla="*/ 0 w 2600325"/>
              <a:gd name="connsiteY7" fmla="*/ 4902232 h 5057775"/>
              <a:gd name="connsiteX8" fmla="*/ 0 w 2600325"/>
              <a:gd name="connsiteY8" fmla="*/ 155543 h 5057775"/>
              <a:gd name="connsiteX9" fmla="*/ 155543 w 2600325"/>
              <a:gd name="connsiteY9" fmla="*/ 0 h 5057775"/>
              <a:gd name="connsiteX0" fmla="*/ 155543 w 2600325"/>
              <a:gd name="connsiteY0" fmla="*/ 0 h 5057775"/>
              <a:gd name="connsiteX1" fmla="*/ 2444782 w 2600325"/>
              <a:gd name="connsiteY1" fmla="*/ 0 h 5057775"/>
              <a:gd name="connsiteX2" fmla="*/ 2600325 w 2600325"/>
              <a:gd name="connsiteY2" fmla="*/ 155543 h 5057775"/>
              <a:gd name="connsiteX3" fmla="*/ 2600325 w 2600325"/>
              <a:gd name="connsiteY3" fmla="*/ 4902232 h 5057775"/>
              <a:gd name="connsiteX4" fmla="*/ 2444782 w 2600325"/>
              <a:gd name="connsiteY4" fmla="*/ 5057775 h 5057775"/>
              <a:gd name="connsiteX5" fmla="*/ 155543 w 2600325"/>
              <a:gd name="connsiteY5" fmla="*/ 5057775 h 5057775"/>
              <a:gd name="connsiteX6" fmla="*/ 0 w 2600325"/>
              <a:gd name="connsiteY6" fmla="*/ 4902232 h 5057775"/>
              <a:gd name="connsiteX7" fmla="*/ 0 w 2600325"/>
              <a:gd name="connsiteY7" fmla="*/ 155543 h 5057775"/>
              <a:gd name="connsiteX8" fmla="*/ 155543 w 2600325"/>
              <a:gd name="connsiteY8" fmla="*/ 0 h 505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0325" h="5057775">
                <a:moveTo>
                  <a:pt x="155543" y="0"/>
                </a:moveTo>
                <a:lnTo>
                  <a:pt x="2444782" y="0"/>
                </a:lnTo>
                <a:cubicBezTo>
                  <a:pt x="2530743" y="0"/>
                  <a:pt x="2600325" y="69582"/>
                  <a:pt x="2600325" y="155543"/>
                </a:cubicBezTo>
                <a:lnTo>
                  <a:pt x="2600325" y="4902232"/>
                </a:lnTo>
                <a:cubicBezTo>
                  <a:pt x="2600325" y="4988193"/>
                  <a:pt x="2530743" y="5057775"/>
                  <a:pt x="2444782" y="5057775"/>
                </a:cubicBezTo>
                <a:lnTo>
                  <a:pt x="155543" y="5057775"/>
                </a:lnTo>
                <a:cubicBezTo>
                  <a:pt x="69582" y="5057775"/>
                  <a:pt x="0" y="4988193"/>
                  <a:pt x="0" y="4902232"/>
                </a:cubicBezTo>
                <a:lnTo>
                  <a:pt x="0" y="155543"/>
                </a:lnTo>
                <a:cubicBezTo>
                  <a:pt x="0" y="69582"/>
                  <a:pt x="69582" y="0"/>
                  <a:pt x="155543"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920" b="1"/>
          </a:p>
        </p:txBody>
      </p:sp>
      <p:sp>
        <p:nvSpPr>
          <p:cNvPr id="18" name="Freeform: Shape 17">
            <a:extLst>
              <a:ext uri="{FF2B5EF4-FFF2-40B4-BE49-F238E27FC236}">
                <a16:creationId xmlns:a16="http://schemas.microsoft.com/office/drawing/2014/main" id="{EB729574-BC4D-1742-D6FE-9937DB90B4BE}"/>
              </a:ext>
            </a:extLst>
          </p:cNvPr>
          <p:cNvSpPr/>
          <p:nvPr userDrawn="1"/>
        </p:nvSpPr>
        <p:spPr>
          <a:xfrm>
            <a:off x="7433311" y="1436371"/>
            <a:ext cx="3120390" cy="6069330"/>
          </a:xfrm>
          <a:custGeom>
            <a:avLst/>
            <a:gdLst>
              <a:gd name="connsiteX0" fmla="*/ 155543 w 2600325"/>
              <a:gd name="connsiteY0" fmla="*/ 0 h 5057775"/>
              <a:gd name="connsiteX1" fmla="*/ 931862 w 2600325"/>
              <a:gd name="connsiteY1" fmla="*/ 0 h 5057775"/>
              <a:gd name="connsiteX2" fmla="*/ 1863725 w 2600325"/>
              <a:gd name="connsiteY2" fmla="*/ 0 h 5057775"/>
              <a:gd name="connsiteX3" fmla="*/ 2444782 w 2600325"/>
              <a:gd name="connsiteY3" fmla="*/ 0 h 5057775"/>
              <a:gd name="connsiteX4" fmla="*/ 2600325 w 2600325"/>
              <a:gd name="connsiteY4" fmla="*/ 155543 h 5057775"/>
              <a:gd name="connsiteX5" fmla="*/ 2600325 w 2600325"/>
              <a:gd name="connsiteY5" fmla="*/ 4902232 h 5057775"/>
              <a:gd name="connsiteX6" fmla="*/ 2444782 w 2600325"/>
              <a:gd name="connsiteY6" fmla="*/ 5057775 h 5057775"/>
              <a:gd name="connsiteX7" fmla="*/ 1863725 w 2600325"/>
              <a:gd name="connsiteY7" fmla="*/ 5057775 h 5057775"/>
              <a:gd name="connsiteX8" fmla="*/ 931862 w 2600325"/>
              <a:gd name="connsiteY8" fmla="*/ 5057775 h 5057775"/>
              <a:gd name="connsiteX9" fmla="*/ 155543 w 2600325"/>
              <a:gd name="connsiteY9" fmla="*/ 5057775 h 5057775"/>
              <a:gd name="connsiteX10" fmla="*/ 0 w 2600325"/>
              <a:gd name="connsiteY10" fmla="*/ 4902232 h 5057775"/>
              <a:gd name="connsiteX11" fmla="*/ 0 w 2600325"/>
              <a:gd name="connsiteY11" fmla="*/ 155543 h 5057775"/>
              <a:gd name="connsiteX12" fmla="*/ 155543 w 2600325"/>
              <a:gd name="connsiteY12" fmla="*/ 0 h 5057775"/>
              <a:gd name="connsiteX0" fmla="*/ 155543 w 2600325"/>
              <a:gd name="connsiteY0" fmla="*/ 0 h 5057775"/>
              <a:gd name="connsiteX1" fmla="*/ 1863725 w 2600325"/>
              <a:gd name="connsiteY1" fmla="*/ 0 h 5057775"/>
              <a:gd name="connsiteX2" fmla="*/ 2444782 w 2600325"/>
              <a:gd name="connsiteY2" fmla="*/ 0 h 5057775"/>
              <a:gd name="connsiteX3" fmla="*/ 2600325 w 2600325"/>
              <a:gd name="connsiteY3" fmla="*/ 155543 h 5057775"/>
              <a:gd name="connsiteX4" fmla="*/ 2600325 w 2600325"/>
              <a:gd name="connsiteY4" fmla="*/ 4902232 h 5057775"/>
              <a:gd name="connsiteX5" fmla="*/ 2444782 w 2600325"/>
              <a:gd name="connsiteY5" fmla="*/ 5057775 h 5057775"/>
              <a:gd name="connsiteX6" fmla="*/ 1863725 w 2600325"/>
              <a:gd name="connsiteY6" fmla="*/ 5057775 h 5057775"/>
              <a:gd name="connsiteX7" fmla="*/ 931862 w 2600325"/>
              <a:gd name="connsiteY7" fmla="*/ 5057775 h 5057775"/>
              <a:gd name="connsiteX8" fmla="*/ 155543 w 2600325"/>
              <a:gd name="connsiteY8" fmla="*/ 5057775 h 5057775"/>
              <a:gd name="connsiteX9" fmla="*/ 0 w 2600325"/>
              <a:gd name="connsiteY9" fmla="*/ 4902232 h 5057775"/>
              <a:gd name="connsiteX10" fmla="*/ 0 w 2600325"/>
              <a:gd name="connsiteY10" fmla="*/ 155543 h 5057775"/>
              <a:gd name="connsiteX11" fmla="*/ 155543 w 2600325"/>
              <a:gd name="connsiteY11" fmla="*/ 0 h 5057775"/>
              <a:gd name="connsiteX0" fmla="*/ 155543 w 2600325"/>
              <a:gd name="connsiteY0" fmla="*/ 0 h 5057775"/>
              <a:gd name="connsiteX1" fmla="*/ 2444782 w 2600325"/>
              <a:gd name="connsiteY1" fmla="*/ 0 h 5057775"/>
              <a:gd name="connsiteX2" fmla="*/ 2600325 w 2600325"/>
              <a:gd name="connsiteY2" fmla="*/ 155543 h 5057775"/>
              <a:gd name="connsiteX3" fmla="*/ 2600325 w 2600325"/>
              <a:gd name="connsiteY3" fmla="*/ 4902232 h 5057775"/>
              <a:gd name="connsiteX4" fmla="*/ 2444782 w 2600325"/>
              <a:gd name="connsiteY4" fmla="*/ 5057775 h 5057775"/>
              <a:gd name="connsiteX5" fmla="*/ 1863725 w 2600325"/>
              <a:gd name="connsiteY5" fmla="*/ 5057775 h 5057775"/>
              <a:gd name="connsiteX6" fmla="*/ 931862 w 2600325"/>
              <a:gd name="connsiteY6" fmla="*/ 5057775 h 5057775"/>
              <a:gd name="connsiteX7" fmla="*/ 155543 w 2600325"/>
              <a:gd name="connsiteY7" fmla="*/ 5057775 h 5057775"/>
              <a:gd name="connsiteX8" fmla="*/ 0 w 2600325"/>
              <a:gd name="connsiteY8" fmla="*/ 4902232 h 5057775"/>
              <a:gd name="connsiteX9" fmla="*/ 0 w 2600325"/>
              <a:gd name="connsiteY9" fmla="*/ 155543 h 5057775"/>
              <a:gd name="connsiteX10" fmla="*/ 155543 w 2600325"/>
              <a:gd name="connsiteY10" fmla="*/ 0 h 5057775"/>
              <a:gd name="connsiteX0" fmla="*/ 155543 w 2600325"/>
              <a:gd name="connsiteY0" fmla="*/ 0 h 5057775"/>
              <a:gd name="connsiteX1" fmla="*/ 2444782 w 2600325"/>
              <a:gd name="connsiteY1" fmla="*/ 0 h 5057775"/>
              <a:gd name="connsiteX2" fmla="*/ 2600325 w 2600325"/>
              <a:gd name="connsiteY2" fmla="*/ 155543 h 5057775"/>
              <a:gd name="connsiteX3" fmla="*/ 2600325 w 2600325"/>
              <a:gd name="connsiteY3" fmla="*/ 4902232 h 5057775"/>
              <a:gd name="connsiteX4" fmla="*/ 2444782 w 2600325"/>
              <a:gd name="connsiteY4" fmla="*/ 5057775 h 5057775"/>
              <a:gd name="connsiteX5" fmla="*/ 931862 w 2600325"/>
              <a:gd name="connsiteY5" fmla="*/ 5057775 h 5057775"/>
              <a:gd name="connsiteX6" fmla="*/ 155543 w 2600325"/>
              <a:gd name="connsiteY6" fmla="*/ 5057775 h 5057775"/>
              <a:gd name="connsiteX7" fmla="*/ 0 w 2600325"/>
              <a:gd name="connsiteY7" fmla="*/ 4902232 h 5057775"/>
              <a:gd name="connsiteX8" fmla="*/ 0 w 2600325"/>
              <a:gd name="connsiteY8" fmla="*/ 155543 h 5057775"/>
              <a:gd name="connsiteX9" fmla="*/ 155543 w 2600325"/>
              <a:gd name="connsiteY9" fmla="*/ 0 h 5057775"/>
              <a:gd name="connsiteX0" fmla="*/ 155543 w 2600325"/>
              <a:gd name="connsiteY0" fmla="*/ 0 h 5057775"/>
              <a:gd name="connsiteX1" fmla="*/ 2444782 w 2600325"/>
              <a:gd name="connsiteY1" fmla="*/ 0 h 5057775"/>
              <a:gd name="connsiteX2" fmla="*/ 2600325 w 2600325"/>
              <a:gd name="connsiteY2" fmla="*/ 155543 h 5057775"/>
              <a:gd name="connsiteX3" fmla="*/ 2600325 w 2600325"/>
              <a:gd name="connsiteY3" fmla="*/ 4902232 h 5057775"/>
              <a:gd name="connsiteX4" fmla="*/ 2444782 w 2600325"/>
              <a:gd name="connsiteY4" fmla="*/ 5057775 h 5057775"/>
              <a:gd name="connsiteX5" fmla="*/ 155543 w 2600325"/>
              <a:gd name="connsiteY5" fmla="*/ 5057775 h 5057775"/>
              <a:gd name="connsiteX6" fmla="*/ 0 w 2600325"/>
              <a:gd name="connsiteY6" fmla="*/ 4902232 h 5057775"/>
              <a:gd name="connsiteX7" fmla="*/ 0 w 2600325"/>
              <a:gd name="connsiteY7" fmla="*/ 155543 h 5057775"/>
              <a:gd name="connsiteX8" fmla="*/ 155543 w 2600325"/>
              <a:gd name="connsiteY8" fmla="*/ 0 h 505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0325" h="5057775">
                <a:moveTo>
                  <a:pt x="155543" y="0"/>
                </a:moveTo>
                <a:lnTo>
                  <a:pt x="2444782" y="0"/>
                </a:lnTo>
                <a:cubicBezTo>
                  <a:pt x="2530743" y="0"/>
                  <a:pt x="2600325" y="69582"/>
                  <a:pt x="2600325" y="155543"/>
                </a:cubicBezTo>
                <a:lnTo>
                  <a:pt x="2600325" y="4902232"/>
                </a:lnTo>
                <a:cubicBezTo>
                  <a:pt x="2600325" y="4988193"/>
                  <a:pt x="2530743" y="5057775"/>
                  <a:pt x="2444782" y="5057775"/>
                </a:cubicBezTo>
                <a:lnTo>
                  <a:pt x="155543" y="5057775"/>
                </a:lnTo>
                <a:cubicBezTo>
                  <a:pt x="69582" y="5057775"/>
                  <a:pt x="0" y="4988193"/>
                  <a:pt x="0" y="4902232"/>
                </a:cubicBezTo>
                <a:lnTo>
                  <a:pt x="0" y="155543"/>
                </a:lnTo>
                <a:cubicBezTo>
                  <a:pt x="0" y="69582"/>
                  <a:pt x="69582" y="0"/>
                  <a:pt x="155543"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920" b="1"/>
          </a:p>
        </p:txBody>
      </p:sp>
      <p:sp>
        <p:nvSpPr>
          <p:cNvPr id="27" name="Freeform: Shape 26">
            <a:extLst>
              <a:ext uri="{FF2B5EF4-FFF2-40B4-BE49-F238E27FC236}">
                <a16:creationId xmlns:a16="http://schemas.microsoft.com/office/drawing/2014/main" id="{A7592A2F-2907-94AF-5905-826809C761FB}"/>
              </a:ext>
            </a:extLst>
          </p:cNvPr>
          <p:cNvSpPr/>
          <p:nvPr userDrawn="1"/>
        </p:nvSpPr>
        <p:spPr>
          <a:xfrm>
            <a:off x="10790476" y="1436371"/>
            <a:ext cx="3120390" cy="6069330"/>
          </a:xfrm>
          <a:custGeom>
            <a:avLst/>
            <a:gdLst>
              <a:gd name="connsiteX0" fmla="*/ 155543 w 2600325"/>
              <a:gd name="connsiteY0" fmla="*/ 0 h 5057775"/>
              <a:gd name="connsiteX1" fmla="*/ 931862 w 2600325"/>
              <a:gd name="connsiteY1" fmla="*/ 0 h 5057775"/>
              <a:gd name="connsiteX2" fmla="*/ 1863725 w 2600325"/>
              <a:gd name="connsiteY2" fmla="*/ 0 h 5057775"/>
              <a:gd name="connsiteX3" fmla="*/ 2444782 w 2600325"/>
              <a:gd name="connsiteY3" fmla="*/ 0 h 5057775"/>
              <a:gd name="connsiteX4" fmla="*/ 2600325 w 2600325"/>
              <a:gd name="connsiteY4" fmla="*/ 155543 h 5057775"/>
              <a:gd name="connsiteX5" fmla="*/ 2600325 w 2600325"/>
              <a:gd name="connsiteY5" fmla="*/ 4902232 h 5057775"/>
              <a:gd name="connsiteX6" fmla="*/ 2444782 w 2600325"/>
              <a:gd name="connsiteY6" fmla="*/ 5057775 h 5057775"/>
              <a:gd name="connsiteX7" fmla="*/ 1863725 w 2600325"/>
              <a:gd name="connsiteY7" fmla="*/ 5057775 h 5057775"/>
              <a:gd name="connsiteX8" fmla="*/ 931862 w 2600325"/>
              <a:gd name="connsiteY8" fmla="*/ 5057775 h 5057775"/>
              <a:gd name="connsiteX9" fmla="*/ 155543 w 2600325"/>
              <a:gd name="connsiteY9" fmla="*/ 5057775 h 5057775"/>
              <a:gd name="connsiteX10" fmla="*/ 0 w 2600325"/>
              <a:gd name="connsiteY10" fmla="*/ 4902232 h 5057775"/>
              <a:gd name="connsiteX11" fmla="*/ 0 w 2600325"/>
              <a:gd name="connsiteY11" fmla="*/ 155543 h 5057775"/>
              <a:gd name="connsiteX12" fmla="*/ 155543 w 2600325"/>
              <a:gd name="connsiteY12" fmla="*/ 0 h 5057775"/>
              <a:gd name="connsiteX0" fmla="*/ 155543 w 2600325"/>
              <a:gd name="connsiteY0" fmla="*/ 0 h 5057775"/>
              <a:gd name="connsiteX1" fmla="*/ 1863725 w 2600325"/>
              <a:gd name="connsiteY1" fmla="*/ 0 h 5057775"/>
              <a:gd name="connsiteX2" fmla="*/ 2444782 w 2600325"/>
              <a:gd name="connsiteY2" fmla="*/ 0 h 5057775"/>
              <a:gd name="connsiteX3" fmla="*/ 2600325 w 2600325"/>
              <a:gd name="connsiteY3" fmla="*/ 155543 h 5057775"/>
              <a:gd name="connsiteX4" fmla="*/ 2600325 w 2600325"/>
              <a:gd name="connsiteY4" fmla="*/ 4902232 h 5057775"/>
              <a:gd name="connsiteX5" fmla="*/ 2444782 w 2600325"/>
              <a:gd name="connsiteY5" fmla="*/ 5057775 h 5057775"/>
              <a:gd name="connsiteX6" fmla="*/ 1863725 w 2600325"/>
              <a:gd name="connsiteY6" fmla="*/ 5057775 h 5057775"/>
              <a:gd name="connsiteX7" fmla="*/ 931862 w 2600325"/>
              <a:gd name="connsiteY7" fmla="*/ 5057775 h 5057775"/>
              <a:gd name="connsiteX8" fmla="*/ 155543 w 2600325"/>
              <a:gd name="connsiteY8" fmla="*/ 5057775 h 5057775"/>
              <a:gd name="connsiteX9" fmla="*/ 0 w 2600325"/>
              <a:gd name="connsiteY9" fmla="*/ 4902232 h 5057775"/>
              <a:gd name="connsiteX10" fmla="*/ 0 w 2600325"/>
              <a:gd name="connsiteY10" fmla="*/ 155543 h 5057775"/>
              <a:gd name="connsiteX11" fmla="*/ 155543 w 2600325"/>
              <a:gd name="connsiteY11" fmla="*/ 0 h 5057775"/>
              <a:gd name="connsiteX0" fmla="*/ 155543 w 2600325"/>
              <a:gd name="connsiteY0" fmla="*/ 0 h 5057775"/>
              <a:gd name="connsiteX1" fmla="*/ 2444782 w 2600325"/>
              <a:gd name="connsiteY1" fmla="*/ 0 h 5057775"/>
              <a:gd name="connsiteX2" fmla="*/ 2600325 w 2600325"/>
              <a:gd name="connsiteY2" fmla="*/ 155543 h 5057775"/>
              <a:gd name="connsiteX3" fmla="*/ 2600325 w 2600325"/>
              <a:gd name="connsiteY3" fmla="*/ 4902232 h 5057775"/>
              <a:gd name="connsiteX4" fmla="*/ 2444782 w 2600325"/>
              <a:gd name="connsiteY4" fmla="*/ 5057775 h 5057775"/>
              <a:gd name="connsiteX5" fmla="*/ 1863725 w 2600325"/>
              <a:gd name="connsiteY5" fmla="*/ 5057775 h 5057775"/>
              <a:gd name="connsiteX6" fmla="*/ 931862 w 2600325"/>
              <a:gd name="connsiteY6" fmla="*/ 5057775 h 5057775"/>
              <a:gd name="connsiteX7" fmla="*/ 155543 w 2600325"/>
              <a:gd name="connsiteY7" fmla="*/ 5057775 h 5057775"/>
              <a:gd name="connsiteX8" fmla="*/ 0 w 2600325"/>
              <a:gd name="connsiteY8" fmla="*/ 4902232 h 5057775"/>
              <a:gd name="connsiteX9" fmla="*/ 0 w 2600325"/>
              <a:gd name="connsiteY9" fmla="*/ 155543 h 5057775"/>
              <a:gd name="connsiteX10" fmla="*/ 155543 w 2600325"/>
              <a:gd name="connsiteY10" fmla="*/ 0 h 5057775"/>
              <a:gd name="connsiteX0" fmla="*/ 155543 w 2600325"/>
              <a:gd name="connsiteY0" fmla="*/ 0 h 5057775"/>
              <a:gd name="connsiteX1" fmla="*/ 2444782 w 2600325"/>
              <a:gd name="connsiteY1" fmla="*/ 0 h 5057775"/>
              <a:gd name="connsiteX2" fmla="*/ 2600325 w 2600325"/>
              <a:gd name="connsiteY2" fmla="*/ 155543 h 5057775"/>
              <a:gd name="connsiteX3" fmla="*/ 2600325 w 2600325"/>
              <a:gd name="connsiteY3" fmla="*/ 4902232 h 5057775"/>
              <a:gd name="connsiteX4" fmla="*/ 2444782 w 2600325"/>
              <a:gd name="connsiteY4" fmla="*/ 5057775 h 5057775"/>
              <a:gd name="connsiteX5" fmla="*/ 931862 w 2600325"/>
              <a:gd name="connsiteY5" fmla="*/ 5057775 h 5057775"/>
              <a:gd name="connsiteX6" fmla="*/ 155543 w 2600325"/>
              <a:gd name="connsiteY6" fmla="*/ 5057775 h 5057775"/>
              <a:gd name="connsiteX7" fmla="*/ 0 w 2600325"/>
              <a:gd name="connsiteY7" fmla="*/ 4902232 h 5057775"/>
              <a:gd name="connsiteX8" fmla="*/ 0 w 2600325"/>
              <a:gd name="connsiteY8" fmla="*/ 155543 h 5057775"/>
              <a:gd name="connsiteX9" fmla="*/ 155543 w 2600325"/>
              <a:gd name="connsiteY9" fmla="*/ 0 h 5057775"/>
              <a:gd name="connsiteX0" fmla="*/ 155543 w 2600325"/>
              <a:gd name="connsiteY0" fmla="*/ 0 h 5057775"/>
              <a:gd name="connsiteX1" fmla="*/ 2444782 w 2600325"/>
              <a:gd name="connsiteY1" fmla="*/ 0 h 5057775"/>
              <a:gd name="connsiteX2" fmla="*/ 2600325 w 2600325"/>
              <a:gd name="connsiteY2" fmla="*/ 155543 h 5057775"/>
              <a:gd name="connsiteX3" fmla="*/ 2600325 w 2600325"/>
              <a:gd name="connsiteY3" fmla="*/ 4902232 h 5057775"/>
              <a:gd name="connsiteX4" fmla="*/ 2444782 w 2600325"/>
              <a:gd name="connsiteY4" fmla="*/ 5057775 h 5057775"/>
              <a:gd name="connsiteX5" fmla="*/ 155543 w 2600325"/>
              <a:gd name="connsiteY5" fmla="*/ 5057775 h 5057775"/>
              <a:gd name="connsiteX6" fmla="*/ 0 w 2600325"/>
              <a:gd name="connsiteY6" fmla="*/ 4902232 h 5057775"/>
              <a:gd name="connsiteX7" fmla="*/ 0 w 2600325"/>
              <a:gd name="connsiteY7" fmla="*/ 155543 h 5057775"/>
              <a:gd name="connsiteX8" fmla="*/ 155543 w 2600325"/>
              <a:gd name="connsiteY8" fmla="*/ 0 h 505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0325" h="5057775">
                <a:moveTo>
                  <a:pt x="155543" y="0"/>
                </a:moveTo>
                <a:lnTo>
                  <a:pt x="2444782" y="0"/>
                </a:lnTo>
                <a:cubicBezTo>
                  <a:pt x="2530743" y="0"/>
                  <a:pt x="2600325" y="69582"/>
                  <a:pt x="2600325" y="155543"/>
                </a:cubicBezTo>
                <a:lnTo>
                  <a:pt x="2600325" y="4902232"/>
                </a:lnTo>
                <a:cubicBezTo>
                  <a:pt x="2600325" y="4988193"/>
                  <a:pt x="2530743" y="5057775"/>
                  <a:pt x="2444782" y="5057775"/>
                </a:cubicBezTo>
                <a:lnTo>
                  <a:pt x="155543" y="5057775"/>
                </a:lnTo>
                <a:cubicBezTo>
                  <a:pt x="69582" y="5057775"/>
                  <a:pt x="0" y="4988193"/>
                  <a:pt x="0" y="4902232"/>
                </a:cubicBezTo>
                <a:lnTo>
                  <a:pt x="0" y="155543"/>
                </a:lnTo>
                <a:cubicBezTo>
                  <a:pt x="0" y="69582"/>
                  <a:pt x="69582" y="0"/>
                  <a:pt x="155543"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920" b="1"/>
          </a:p>
        </p:txBody>
      </p:sp>
      <p:sp>
        <p:nvSpPr>
          <p:cNvPr id="9" name="Oval 8">
            <a:extLst>
              <a:ext uri="{FF2B5EF4-FFF2-40B4-BE49-F238E27FC236}">
                <a16:creationId xmlns:a16="http://schemas.microsoft.com/office/drawing/2014/main" id="{6E86EE88-B7EC-8790-D544-DD9B9D3BE68D}"/>
              </a:ext>
            </a:extLst>
          </p:cNvPr>
          <p:cNvSpPr>
            <a:spLocks noChangeAspect="1"/>
          </p:cNvSpPr>
          <p:nvPr userDrawn="1"/>
        </p:nvSpPr>
        <p:spPr>
          <a:xfrm>
            <a:off x="1378702" y="1929106"/>
            <a:ext cx="1795548" cy="17955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70"/>
          </a:p>
        </p:txBody>
      </p:sp>
      <p:sp>
        <p:nvSpPr>
          <p:cNvPr id="11" name="Oval 10">
            <a:extLst>
              <a:ext uri="{FF2B5EF4-FFF2-40B4-BE49-F238E27FC236}">
                <a16:creationId xmlns:a16="http://schemas.microsoft.com/office/drawing/2014/main" id="{F3DCCE3D-D686-676E-B0B7-89988173CC6E}"/>
              </a:ext>
            </a:extLst>
          </p:cNvPr>
          <p:cNvSpPr>
            <a:spLocks noChangeAspect="1"/>
          </p:cNvSpPr>
          <p:nvPr userDrawn="1"/>
        </p:nvSpPr>
        <p:spPr>
          <a:xfrm>
            <a:off x="4737215" y="1929106"/>
            <a:ext cx="1795548" cy="17955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70"/>
          </a:p>
        </p:txBody>
      </p:sp>
      <p:sp>
        <p:nvSpPr>
          <p:cNvPr id="12" name="Oval 11">
            <a:extLst>
              <a:ext uri="{FF2B5EF4-FFF2-40B4-BE49-F238E27FC236}">
                <a16:creationId xmlns:a16="http://schemas.microsoft.com/office/drawing/2014/main" id="{3EE2D7AB-DC99-0EA8-0003-73F92DD332B1}"/>
              </a:ext>
            </a:extLst>
          </p:cNvPr>
          <p:cNvSpPr>
            <a:spLocks noChangeAspect="1"/>
          </p:cNvSpPr>
          <p:nvPr userDrawn="1"/>
        </p:nvSpPr>
        <p:spPr>
          <a:xfrm>
            <a:off x="8095730" y="1929106"/>
            <a:ext cx="1795548" cy="17955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70"/>
          </a:p>
        </p:txBody>
      </p:sp>
      <p:sp>
        <p:nvSpPr>
          <p:cNvPr id="14" name="Oval 13">
            <a:extLst>
              <a:ext uri="{FF2B5EF4-FFF2-40B4-BE49-F238E27FC236}">
                <a16:creationId xmlns:a16="http://schemas.microsoft.com/office/drawing/2014/main" id="{C76E95B0-AF61-5323-50DE-6875D4E7CBE9}"/>
              </a:ext>
            </a:extLst>
          </p:cNvPr>
          <p:cNvSpPr>
            <a:spLocks noChangeAspect="1"/>
          </p:cNvSpPr>
          <p:nvPr userDrawn="1"/>
        </p:nvSpPr>
        <p:spPr>
          <a:xfrm>
            <a:off x="11452896" y="1929106"/>
            <a:ext cx="1795548" cy="17955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70"/>
          </a:p>
        </p:txBody>
      </p:sp>
      <p:sp>
        <p:nvSpPr>
          <p:cNvPr id="2" name="Title 1">
            <a:extLst>
              <a:ext uri="{FF2B5EF4-FFF2-40B4-BE49-F238E27FC236}">
                <a16:creationId xmlns:a16="http://schemas.microsoft.com/office/drawing/2014/main" id="{030D2A0A-BA80-EDEC-3791-DB7DFD2934A8}"/>
              </a:ext>
            </a:extLst>
          </p:cNvPr>
          <p:cNvSpPr>
            <a:spLocks noGrp="1"/>
          </p:cNvSpPr>
          <p:nvPr>
            <p:ph type="title"/>
          </p:nvPr>
        </p:nvSpPr>
        <p:spPr>
          <a:xfrm>
            <a:off x="714376" y="344806"/>
            <a:ext cx="13199744" cy="517064"/>
          </a:xfrm>
        </p:spPr>
        <p:txBody>
          <a:bodyPr>
            <a:noAutofit/>
          </a:bodyPr>
          <a:lstStyle>
            <a:lvl1pPr>
              <a:defRPr>
                <a:solidFill>
                  <a:schemeClr val="bg1"/>
                </a:solidFill>
              </a:defRPr>
            </a:lvl1pPr>
          </a:lstStyle>
          <a:p>
            <a:r>
              <a:rPr lang="en-US"/>
              <a:t>Click to edit Master title style</a:t>
            </a:r>
            <a:endParaRPr lang="en-GB"/>
          </a:p>
        </p:txBody>
      </p:sp>
      <p:sp>
        <p:nvSpPr>
          <p:cNvPr id="43" name="Text Placeholder 42">
            <a:extLst>
              <a:ext uri="{FF2B5EF4-FFF2-40B4-BE49-F238E27FC236}">
                <a16:creationId xmlns:a16="http://schemas.microsoft.com/office/drawing/2014/main" id="{B932512B-AF5E-CF66-3C4D-171FA0CB0BDB}"/>
              </a:ext>
            </a:extLst>
          </p:cNvPr>
          <p:cNvSpPr>
            <a:spLocks noGrp="1"/>
          </p:cNvSpPr>
          <p:nvPr>
            <p:ph type="body" sz="quarter" idx="22"/>
          </p:nvPr>
        </p:nvSpPr>
        <p:spPr>
          <a:xfrm>
            <a:off x="716280" y="868321"/>
            <a:ext cx="13194586" cy="332399"/>
          </a:xfrm>
        </p:spPr>
        <p:txBody>
          <a:bodyPr>
            <a:spAutoFit/>
          </a:bodyPr>
          <a:lstStyle>
            <a:lvl1pPr>
              <a:defRPr sz="2160">
                <a:solidFill>
                  <a:schemeClr val="accent3"/>
                </a:solidFill>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edit Master text styles</a:t>
            </a:r>
          </a:p>
        </p:txBody>
      </p:sp>
      <p:pic>
        <p:nvPicPr>
          <p:cNvPr id="40" name="Picture 39" descr="Logo&#10;&#10;Description automatically generated with medium confidence">
            <a:extLst>
              <a:ext uri="{FF2B5EF4-FFF2-40B4-BE49-F238E27FC236}">
                <a16:creationId xmlns:a16="http://schemas.microsoft.com/office/drawing/2014/main" id="{FD99A04A-CD66-FBF7-84B1-AB13F78C311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4376" y="7581400"/>
            <a:ext cx="1512899" cy="496800"/>
          </a:xfrm>
          <a:prstGeom prst="rect">
            <a:avLst/>
          </a:prstGeom>
        </p:spPr>
      </p:pic>
      <p:grpSp>
        <p:nvGrpSpPr>
          <p:cNvPr id="20" name="Group 19">
            <a:extLst>
              <a:ext uri="{FF2B5EF4-FFF2-40B4-BE49-F238E27FC236}">
                <a16:creationId xmlns:a16="http://schemas.microsoft.com/office/drawing/2014/main" id="{F7DCC6EC-3D25-44A0-17E0-D297275D8F7F}"/>
              </a:ext>
            </a:extLst>
          </p:cNvPr>
          <p:cNvGrpSpPr/>
          <p:nvPr userDrawn="1"/>
        </p:nvGrpSpPr>
        <p:grpSpPr>
          <a:xfrm>
            <a:off x="0" y="344805"/>
            <a:ext cx="14630400" cy="7809094"/>
            <a:chOff x="0" y="287338"/>
            <a:chExt cx="12192000" cy="6507578"/>
          </a:xfrm>
        </p:grpSpPr>
        <p:cxnSp>
          <p:nvCxnSpPr>
            <p:cNvPr id="21" name="Straight Connector 20">
              <a:extLst>
                <a:ext uri="{FF2B5EF4-FFF2-40B4-BE49-F238E27FC236}">
                  <a16:creationId xmlns:a16="http://schemas.microsoft.com/office/drawing/2014/main" id="{BE8A7AC9-7E4B-3970-C13A-692F6BF6F663}"/>
                </a:ext>
              </a:extLst>
            </p:cNvPr>
            <p:cNvCxnSpPr/>
            <p:nvPr userDrawn="1"/>
          </p:nvCxnSpPr>
          <p:spPr>
            <a:xfrm>
              <a:off x="595313" y="6794916"/>
              <a:ext cx="10999787" cy="0"/>
            </a:xfrm>
            <a:prstGeom prst="line">
              <a:avLst/>
            </a:prstGeom>
            <a:ln w="127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2" name="Rectangle: Top Corners Rounded 21">
              <a:extLst>
                <a:ext uri="{FF2B5EF4-FFF2-40B4-BE49-F238E27FC236}">
                  <a16:creationId xmlns:a16="http://schemas.microsoft.com/office/drawing/2014/main" id="{D19DAEA3-1991-F3A6-8C3B-250B53C82D35}"/>
                </a:ext>
              </a:extLst>
            </p:cNvPr>
            <p:cNvSpPr/>
            <p:nvPr userDrawn="1"/>
          </p:nvSpPr>
          <p:spPr>
            <a:xfrm rot="16200000">
              <a:off x="11877675" y="430213"/>
              <a:ext cx="457200" cy="171450"/>
            </a:xfrm>
            <a:prstGeom prst="round2SameRect">
              <a:avLst>
                <a:gd name="adj1" fmla="val 35186"/>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sp>
          <p:nvSpPr>
            <p:cNvPr id="23" name="Rectangle: Top Corners Rounded 22">
              <a:extLst>
                <a:ext uri="{FF2B5EF4-FFF2-40B4-BE49-F238E27FC236}">
                  <a16:creationId xmlns:a16="http://schemas.microsoft.com/office/drawing/2014/main" id="{DC121984-1016-E076-EEA8-65FF4FCB1122}"/>
                </a:ext>
              </a:extLst>
            </p:cNvPr>
            <p:cNvSpPr/>
            <p:nvPr userDrawn="1"/>
          </p:nvSpPr>
          <p:spPr>
            <a:xfrm rot="5400000" flipH="1">
              <a:off x="-142875" y="430213"/>
              <a:ext cx="457200" cy="171450"/>
            </a:xfrm>
            <a:prstGeom prst="round2SameRect">
              <a:avLst>
                <a:gd name="adj1" fmla="val 35186"/>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grpSp>
      <p:sp>
        <p:nvSpPr>
          <p:cNvPr id="97" name="Text Placeholder 42">
            <a:extLst>
              <a:ext uri="{FF2B5EF4-FFF2-40B4-BE49-F238E27FC236}">
                <a16:creationId xmlns:a16="http://schemas.microsoft.com/office/drawing/2014/main" id="{26D0105A-7EAD-39F3-370D-B2FE3CF98339}"/>
              </a:ext>
            </a:extLst>
          </p:cNvPr>
          <p:cNvSpPr>
            <a:spLocks noGrp="1"/>
          </p:cNvSpPr>
          <p:nvPr userDrawn="1">
            <p:ph type="body" sz="quarter" idx="26" hasCustomPrompt="1"/>
          </p:nvPr>
        </p:nvSpPr>
        <p:spPr>
          <a:xfrm>
            <a:off x="954405" y="4217396"/>
            <a:ext cx="2644142" cy="517064"/>
          </a:xfrm>
        </p:spPr>
        <p:txBody>
          <a:bodyPr wrap="square" anchor="ctr" anchorCtr="0">
            <a:noAutofit/>
          </a:bodyPr>
          <a:lstStyle>
            <a:lvl1pPr>
              <a:defRPr sz="1680" b="1">
                <a:solidFill>
                  <a:schemeClr val="accent3"/>
                </a:solidFill>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Add title here. Keep text short. Stay within the box.</a:t>
            </a:r>
          </a:p>
        </p:txBody>
      </p:sp>
      <p:sp>
        <p:nvSpPr>
          <p:cNvPr id="98" name="Text Placeholder 42">
            <a:extLst>
              <a:ext uri="{FF2B5EF4-FFF2-40B4-BE49-F238E27FC236}">
                <a16:creationId xmlns:a16="http://schemas.microsoft.com/office/drawing/2014/main" id="{40636567-D33C-82C2-3603-7384EDFEA3A7}"/>
              </a:ext>
            </a:extLst>
          </p:cNvPr>
          <p:cNvSpPr>
            <a:spLocks noGrp="1"/>
          </p:cNvSpPr>
          <p:nvPr userDrawn="1">
            <p:ph type="body" sz="quarter" idx="27" hasCustomPrompt="1"/>
          </p:nvPr>
        </p:nvSpPr>
        <p:spPr>
          <a:xfrm>
            <a:off x="954405" y="4972585"/>
            <a:ext cx="2644142" cy="2294989"/>
          </a:xfrm>
        </p:spPr>
        <p:txBody>
          <a:bodyPr wrap="square" anchor="t" anchorCtr="0">
            <a:noAutofit/>
          </a:bodyPr>
          <a:lstStyle>
            <a:lvl1pPr>
              <a:defRPr sz="1680" b="0">
                <a:solidFill>
                  <a:schemeClr val="tx2"/>
                </a:solidFill>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insert text. Please make sure your text remains within the text box. Font size may be reduced to a minimum of 10pt.</a:t>
            </a:r>
          </a:p>
        </p:txBody>
      </p:sp>
      <p:sp>
        <p:nvSpPr>
          <p:cNvPr id="107" name="Picture Placeholder 106">
            <a:extLst>
              <a:ext uri="{FF2B5EF4-FFF2-40B4-BE49-F238E27FC236}">
                <a16:creationId xmlns:a16="http://schemas.microsoft.com/office/drawing/2014/main" id="{8F85EB75-6214-07DD-F967-BCF5B2886A1D}"/>
              </a:ext>
            </a:extLst>
          </p:cNvPr>
          <p:cNvSpPr>
            <a:spLocks noGrp="1"/>
          </p:cNvSpPr>
          <p:nvPr>
            <p:ph type="pic" sz="quarter" idx="28" hasCustomPrompt="1"/>
          </p:nvPr>
        </p:nvSpPr>
        <p:spPr>
          <a:xfrm>
            <a:off x="1736476" y="2286813"/>
            <a:ext cx="1080000" cy="1080136"/>
          </a:xfrm>
        </p:spPr>
        <p:txBody>
          <a:bodyPr anchor="ctr" anchorCtr="0">
            <a:noAutofit/>
          </a:bodyPr>
          <a:lstStyle>
            <a:lvl1pPr algn="ctr">
              <a:defRPr sz="1680">
                <a:solidFill>
                  <a:schemeClr val="bg1"/>
                </a:solidFill>
              </a:defRPr>
            </a:lvl1pPr>
          </a:lstStyle>
          <a:p>
            <a:r>
              <a:rPr lang="en-US"/>
              <a:t>Click to insert icon</a:t>
            </a:r>
            <a:endParaRPr lang="en-GB"/>
          </a:p>
        </p:txBody>
      </p:sp>
      <p:sp>
        <p:nvSpPr>
          <p:cNvPr id="15" name="Text Placeholder 42">
            <a:extLst>
              <a:ext uri="{FF2B5EF4-FFF2-40B4-BE49-F238E27FC236}">
                <a16:creationId xmlns:a16="http://schemas.microsoft.com/office/drawing/2014/main" id="{7083E7B0-DD09-CCE1-A366-EE6A66045287}"/>
              </a:ext>
            </a:extLst>
          </p:cNvPr>
          <p:cNvSpPr>
            <a:spLocks noGrp="1"/>
          </p:cNvSpPr>
          <p:nvPr>
            <p:ph type="body" sz="quarter" idx="29" hasCustomPrompt="1"/>
          </p:nvPr>
        </p:nvSpPr>
        <p:spPr>
          <a:xfrm>
            <a:off x="4312918" y="4217396"/>
            <a:ext cx="2644142" cy="517064"/>
          </a:xfrm>
        </p:spPr>
        <p:txBody>
          <a:bodyPr wrap="square" anchor="ctr" anchorCtr="0">
            <a:noAutofit/>
          </a:bodyPr>
          <a:lstStyle>
            <a:lvl1pPr>
              <a:defRPr sz="1680" b="1">
                <a:solidFill>
                  <a:schemeClr val="accent3"/>
                </a:solidFill>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Add title here. Keep text short. Stay within the box.</a:t>
            </a:r>
          </a:p>
        </p:txBody>
      </p:sp>
      <p:sp>
        <p:nvSpPr>
          <p:cNvPr id="16" name="Text Placeholder 42">
            <a:extLst>
              <a:ext uri="{FF2B5EF4-FFF2-40B4-BE49-F238E27FC236}">
                <a16:creationId xmlns:a16="http://schemas.microsoft.com/office/drawing/2014/main" id="{4A6B6404-CCB8-CFE3-2B18-DD3FDC11B4CE}"/>
              </a:ext>
            </a:extLst>
          </p:cNvPr>
          <p:cNvSpPr>
            <a:spLocks noGrp="1"/>
          </p:cNvSpPr>
          <p:nvPr>
            <p:ph type="body" sz="quarter" idx="30" hasCustomPrompt="1"/>
          </p:nvPr>
        </p:nvSpPr>
        <p:spPr>
          <a:xfrm>
            <a:off x="4312918" y="4972585"/>
            <a:ext cx="2644142" cy="2294989"/>
          </a:xfrm>
        </p:spPr>
        <p:txBody>
          <a:bodyPr wrap="square" anchor="t" anchorCtr="0">
            <a:noAutofit/>
          </a:bodyPr>
          <a:lstStyle>
            <a:lvl1pPr>
              <a:defRPr sz="1680" b="0">
                <a:solidFill>
                  <a:schemeClr val="tx2"/>
                </a:solidFill>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insert text. Please make sure your text remains within the text box. Font size may be reduced to a minimum of 10pt.</a:t>
            </a:r>
          </a:p>
        </p:txBody>
      </p:sp>
      <p:sp>
        <p:nvSpPr>
          <p:cNvPr id="17" name="Picture Placeholder 106">
            <a:extLst>
              <a:ext uri="{FF2B5EF4-FFF2-40B4-BE49-F238E27FC236}">
                <a16:creationId xmlns:a16="http://schemas.microsoft.com/office/drawing/2014/main" id="{8A3BD55F-A482-2846-A764-2913DD9C1186}"/>
              </a:ext>
            </a:extLst>
          </p:cNvPr>
          <p:cNvSpPr>
            <a:spLocks noGrp="1"/>
          </p:cNvSpPr>
          <p:nvPr>
            <p:ph type="pic" sz="quarter" idx="31" hasCustomPrompt="1"/>
          </p:nvPr>
        </p:nvSpPr>
        <p:spPr>
          <a:xfrm>
            <a:off x="5094989" y="2286813"/>
            <a:ext cx="1080000" cy="1080136"/>
          </a:xfrm>
        </p:spPr>
        <p:txBody>
          <a:bodyPr anchor="ctr" anchorCtr="0">
            <a:noAutofit/>
          </a:bodyPr>
          <a:lstStyle>
            <a:lvl1pPr algn="ctr">
              <a:defRPr sz="1680">
                <a:solidFill>
                  <a:schemeClr val="bg1"/>
                </a:solidFill>
              </a:defRPr>
            </a:lvl1pPr>
          </a:lstStyle>
          <a:p>
            <a:r>
              <a:rPr lang="en-US"/>
              <a:t>Click to insert icon</a:t>
            </a:r>
            <a:endParaRPr lang="en-GB"/>
          </a:p>
        </p:txBody>
      </p:sp>
      <p:sp>
        <p:nvSpPr>
          <p:cNvPr id="24" name="Text Placeholder 42">
            <a:extLst>
              <a:ext uri="{FF2B5EF4-FFF2-40B4-BE49-F238E27FC236}">
                <a16:creationId xmlns:a16="http://schemas.microsoft.com/office/drawing/2014/main" id="{BB0EBA1E-068A-D4D9-AD72-901B510D3B63}"/>
              </a:ext>
            </a:extLst>
          </p:cNvPr>
          <p:cNvSpPr>
            <a:spLocks noGrp="1"/>
          </p:cNvSpPr>
          <p:nvPr>
            <p:ph type="body" sz="quarter" idx="32" hasCustomPrompt="1"/>
          </p:nvPr>
        </p:nvSpPr>
        <p:spPr>
          <a:xfrm>
            <a:off x="7671433" y="4217396"/>
            <a:ext cx="2644142" cy="517064"/>
          </a:xfrm>
        </p:spPr>
        <p:txBody>
          <a:bodyPr wrap="square" anchor="ctr" anchorCtr="0">
            <a:noAutofit/>
          </a:bodyPr>
          <a:lstStyle>
            <a:lvl1pPr>
              <a:defRPr sz="1680" b="1">
                <a:solidFill>
                  <a:schemeClr val="accent3"/>
                </a:solidFill>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Add title here. Keep text short. Stay within the box.</a:t>
            </a:r>
          </a:p>
        </p:txBody>
      </p:sp>
      <p:sp>
        <p:nvSpPr>
          <p:cNvPr id="25" name="Text Placeholder 42">
            <a:extLst>
              <a:ext uri="{FF2B5EF4-FFF2-40B4-BE49-F238E27FC236}">
                <a16:creationId xmlns:a16="http://schemas.microsoft.com/office/drawing/2014/main" id="{9206931B-60FA-FE6B-AF7B-A7D4BC292222}"/>
              </a:ext>
            </a:extLst>
          </p:cNvPr>
          <p:cNvSpPr>
            <a:spLocks noGrp="1"/>
          </p:cNvSpPr>
          <p:nvPr>
            <p:ph type="body" sz="quarter" idx="33" hasCustomPrompt="1"/>
          </p:nvPr>
        </p:nvSpPr>
        <p:spPr>
          <a:xfrm>
            <a:off x="7671433" y="4972585"/>
            <a:ext cx="2644142" cy="2294989"/>
          </a:xfrm>
        </p:spPr>
        <p:txBody>
          <a:bodyPr wrap="square" anchor="t" anchorCtr="0">
            <a:noAutofit/>
          </a:bodyPr>
          <a:lstStyle>
            <a:lvl1pPr>
              <a:defRPr sz="1680" b="0">
                <a:solidFill>
                  <a:schemeClr val="tx2"/>
                </a:solidFill>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insert text. Please make sure your text remains within the text box. Font size may be reduced to a minimum of 10pt.</a:t>
            </a:r>
          </a:p>
        </p:txBody>
      </p:sp>
      <p:sp>
        <p:nvSpPr>
          <p:cNvPr id="26" name="Picture Placeholder 106">
            <a:extLst>
              <a:ext uri="{FF2B5EF4-FFF2-40B4-BE49-F238E27FC236}">
                <a16:creationId xmlns:a16="http://schemas.microsoft.com/office/drawing/2014/main" id="{05B8A021-B338-399E-8D5A-88AACFCDAD4A}"/>
              </a:ext>
            </a:extLst>
          </p:cNvPr>
          <p:cNvSpPr>
            <a:spLocks noGrp="1"/>
          </p:cNvSpPr>
          <p:nvPr>
            <p:ph type="pic" sz="quarter" idx="34" hasCustomPrompt="1"/>
          </p:nvPr>
        </p:nvSpPr>
        <p:spPr>
          <a:xfrm>
            <a:off x="8453504" y="2286813"/>
            <a:ext cx="1080000" cy="1080136"/>
          </a:xfrm>
        </p:spPr>
        <p:txBody>
          <a:bodyPr anchor="ctr" anchorCtr="0">
            <a:noAutofit/>
          </a:bodyPr>
          <a:lstStyle>
            <a:lvl1pPr algn="ctr">
              <a:defRPr sz="1680">
                <a:solidFill>
                  <a:schemeClr val="bg1"/>
                </a:solidFill>
              </a:defRPr>
            </a:lvl1pPr>
          </a:lstStyle>
          <a:p>
            <a:r>
              <a:rPr lang="en-US"/>
              <a:t>Click to insert icon</a:t>
            </a:r>
            <a:endParaRPr lang="en-GB"/>
          </a:p>
        </p:txBody>
      </p:sp>
      <p:sp>
        <p:nvSpPr>
          <p:cNvPr id="29" name="Text Placeholder 42">
            <a:extLst>
              <a:ext uri="{FF2B5EF4-FFF2-40B4-BE49-F238E27FC236}">
                <a16:creationId xmlns:a16="http://schemas.microsoft.com/office/drawing/2014/main" id="{1ECA9EE1-91D7-0CA3-8084-446F0FB4A4C1}"/>
              </a:ext>
            </a:extLst>
          </p:cNvPr>
          <p:cNvSpPr>
            <a:spLocks noGrp="1"/>
          </p:cNvSpPr>
          <p:nvPr>
            <p:ph type="body" sz="quarter" idx="35" hasCustomPrompt="1"/>
          </p:nvPr>
        </p:nvSpPr>
        <p:spPr>
          <a:xfrm>
            <a:off x="11028599" y="4217396"/>
            <a:ext cx="2644142" cy="517064"/>
          </a:xfrm>
        </p:spPr>
        <p:txBody>
          <a:bodyPr wrap="square" anchor="ctr" anchorCtr="0">
            <a:noAutofit/>
          </a:bodyPr>
          <a:lstStyle>
            <a:lvl1pPr>
              <a:defRPr sz="1680" b="1">
                <a:solidFill>
                  <a:schemeClr val="accent3"/>
                </a:solidFill>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Add title here. Keep text short. Stay within the box.</a:t>
            </a:r>
          </a:p>
        </p:txBody>
      </p:sp>
      <p:sp>
        <p:nvSpPr>
          <p:cNvPr id="30" name="Text Placeholder 42">
            <a:extLst>
              <a:ext uri="{FF2B5EF4-FFF2-40B4-BE49-F238E27FC236}">
                <a16:creationId xmlns:a16="http://schemas.microsoft.com/office/drawing/2014/main" id="{401EA9AD-463C-B67C-5034-BB9B124F636D}"/>
              </a:ext>
            </a:extLst>
          </p:cNvPr>
          <p:cNvSpPr>
            <a:spLocks noGrp="1"/>
          </p:cNvSpPr>
          <p:nvPr>
            <p:ph type="body" sz="quarter" idx="36" hasCustomPrompt="1"/>
          </p:nvPr>
        </p:nvSpPr>
        <p:spPr>
          <a:xfrm>
            <a:off x="11028599" y="4972585"/>
            <a:ext cx="2644142" cy="2294989"/>
          </a:xfrm>
        </p:spPr>
        <p:txBody>
          <a:bodyPr wrap="square" anchor="t" anchorCtr="0">
            <a:noAutofit/>
          </a:bodyPr>
          <a:lstStyle>
            <a:lvl1pPr>
              <a:defRPr sz="1680" b="0">
                <a:solidFill>
                  <a:schemeClr val="tx2"/>
                </a:solidFill>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insert text. Please make sure your text remains within the text box. Font size may be reduced to a minimum of 10pt.</a:t>
            </a:r>
          </a:p>
        </p:txBody>
      </p:sp>
      <p:sp>
        <p:nvSpPr>
          <p:cNvPr id="31" name="Picture Placeholder 106">
            <a:extLst>
              <a:ext uri="{FF2B5EF4-FFF2-40B4-BE49-F238E27FC236}">
                <a16:creationId xmlns:a16="http://schemas.microsoft.com/office/drawing/2014/main" id="{74705BB7-93AD-742C-2062-F264B5D0667D}"/>
              </a:ext>
            </a:extLst>
          </p:cNvPr>
          <p:cNvSpPr>
            <a:spLocks noGrp="1"/>
          </p:cNvSpPr>
          <p:nvPr>
            <p:ph type="pic" sz="quarter" idx="37" hasCustomPrompt="1"/>
          </p:nvPr>
        </p:nvSpPr>
        <p:spPr>
          <a:xfrm>
            <a:off x="11810670" y="2286813"/>
            <a:ext cx="1080000" cy="1080136"/>
          </a:xfrm>
        </p:spPr>
        <p:txBody>
          <a:bodyPr anchor="ctr" anchorCtr="0">
            <a:noAutofit/>
          </a:bodyPr>
          <a:lstStyle>
            <a:lvl1pPr algn="ctr">
              <a:defRPr sz="1680">
                <a:solidFill>
                  <a:schemeClr val="accent1"/>
                </a:solidFill>
              </a:defRPr>
            </a:lvl1pPr>
          </a:lstStyle>
          <a:p>
            <a:r>
              <a:rPr lang="en-US"/>
              <a:t>Click to insert icon</a:t>
            </a:r>
            <a:endParaRPr lang="en-GB"/>
          </a:p>
        </p:txBody>
      </p:sp>
      <p:sp>
        <p:nvSpPr>
          <p:cNvPr id="3" name="Footer Placeholder 3">
            <a:extLst>
              <a:ext uri="{FF2B5EF4-FFF2-40B4-BE49-F238E27FC236}">
                <a16:creationId xmlns:a16="http://schemas.microsoft.com/office/drawing/2014/main" id="{389F2F2A-DE91-9588-F40E-015CD751D092}"/>
              </a:ext>
            </a:extLst>
          </p:cNvPr>
          <p:cNvSpPr txBox="1">
            <a:spLocks/>
          </p:cNvSpPr>
          <p:nvPr userDrawn="1"/>
        </p:nvSpPr>
        <p:spPr>
          <a:xfrm>
            <a:off x="10198214" y="7729017"/>
            <a:ext cx="3715906" cy="424873"/>
          </a:xfrm>
          <a:custGeom>
            <a:avLst/>
            <a:gdLst>
              <a:gd name="connsiteX0" fmla="*/ 0 w 6931025"/>
              <a:gd name="connsiteY0" fmla="*/ 0 h 6858000"/>
              <a:gd name="connsiteX1" fmla="*/ 6931025 w 6931025"/>
              <a:gd name="connsiteY1" fmla="*/ 0 h 6858000"/>
              <a:gd name="connsiteX2" fmla="*/ 6931025 w 6931025"/>
              <a:gd name="connsiteY2" fmla="*/ 6858000 h 6858000"/>
              <a:gd name="connsiteX3" fmla="*/ 720000 w 6931025"/>
              <a:gd name="connsiteY3" fmla="*/ 6858000 h 6858000"/>
              <a:gd name="connsiteX4" fmla="*/ 0 w 6931025"/>
              <a:gd name="connsiteY4" fmla="*/ 613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1025" h="6858000">
                <a:moveTo>
                  <a:pt x="0" y="0"/>
                </a:moveTo>
                <a:lnTo>
                  <a:pt x="6931025" y="0"/>
                </a:lnTo>
                <a:lnTo>
                  <a:pt x="6931025" y="6858000"/>
                </a:lnTo>
                <a:lnTo>
                  <a:pt x="720000" y="6858000"/>
                </a:lnTo>
                <a:cubicBezTo>
                  <a:pt x="322355" y="6858000"/>
                  <a:pt x="0" y="6535645"/>
                  <a:pt x="0" y="6138000"/>
                </a:cubicBezTo>
                <a:close/>
              </a:path>
            </a:pathLst>
          </a:custGeom>
          <a:noFill/>
        </p:spPr>
        <p:txBody>
          <a:bodyPr vert="horz" wrap="square"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360000" indent="-180000" algn="l" defTabSz="914400" rtl="0" eaLnBrk="1" latinLnBrk="0" hangingPunct="1">
              <a:lnSpc>
                <a:spcPct val="100000"/>
              </a:lnSpc>
              <a:spcBef>
                <a:spcPts val="0"/>
              </a:spcBef>
              <a:spcAft>
                <a:spcPts val="600"/>
              </a:spcAft>
              <a:buFont typeface="Arial" panose="020B0604020202020204" pitchFamily="34" charset="0"/>
              <a:buChar char="•"/>
              <a:defRPr lang="en-US" sz="1600" kern="1200" dirty="0" smtClean="0">
                <a:solidFill>
                  <a:schemeClr val="tx2"/>
                </a:solidFill>
                <a:latin typeface="+mn-lt"/>
                <a:ea typeface="+mn-ea"/>
                <a:cs typeface="+mn-cs"/>
              </a:defRPr>
            </a:lvl2pPr>
            <a:lvl3pPr marL="54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72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4pPr>
            <a:lvl5pPr marL="900000" indent="-180000" algn="l" defTabSz="914400" rtl="0" eaLnBrk="1" latinLnBrk="0" hangingPunct="1">
              <a:lnSpc>
                <a:spcPct val="100000"/>
              </a:lnSpc>
              <a:spcBef>
                <a:spcPts val="0"/>
              </a:spcBef>
              <a:spcAft>
                <a:spcPts val="600"/>
              </a:spcAft>
              <a:buFont typeface="Arial" panose="020B0604020202020204" pitchFamily="34" charset="0"/>
              <a:buChar char="•"/>
              <a:defRPr lang="en-GB" sz="1600" kern="1200" dirty="0" smtClean="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Aft>
                <a:spcPts val="0"/>
              </a:spcAft>
            </a:pPr>
            <a:r>
              <a:rPr lang="en-US" sz="720">
                <a:solidFill>
                  <a:schemeClr val="tx2">
                    <a:lumMod val="75000"/>
                    <a:lumOff val="25000"/>
                  </a:schemeClr>
                </a:solidFill>
              </a:rPr>
              <a:t>Copyright © </a:t>
            </a:r>
            <a:r>
              <a:rPr lang="en-US" sz="720" err="1">
                <a:solidFill>
                  <a:schemeClr val="tx2">
                    <a:lumMod val="75000"/>
                    <a:lumOff val="25000"/>
                  </a:schemeClr>
                </a:solidFill>
              </a:rPr>
              <a:t>HighRes</a:t>
            </a:r>
            <a:r>
              <a:rPr lang="en-US" sz="720">
                <a:solidFill>
                  <a:schemeClr val="tx2">
                    <a:lumMod val="75000"/>
                    <a:lumOff val="25000"/>
                  </a:schemeClr>
                </a:solidFill>
              </a:rPr>
              <a:t> </a:t>
            </a:r>
            <a:r>
              <a:rPr lang="en-US" sz="720" err="1">
                <a:solidFill>
                  <a:schemeClr val="tx2">
                    <a:lumMod val="75000"/>
                    <a:lumOff val="25000"/>
                  </a:schemeClr>
                </a:solidFill>
              </a:rPr>
              <a:t>Biosolutions</a:t>
            </a:r>
            <a:r>
              <a:rPr lang="en-US" sz="720">
                <a:solidFill>
                  <a:schemeClr val="tx2">
                    <a:lumMod val="75000"/>
                    <a:lumOff val="25000"/>
                  </a:schemeClr>
                </a:solidFill>
              </a:rPr>
              <a:t> 2023. </a:t>
            </a:r>
          </a:p>
          <a:p>
            <a:pPr algn="r">
              <a:spcAft>
                <a:spcPts val="0"/>
              </a:spcAft>
            </a:pPr>
            <a:r>
              <a:rPr lang="en-US" sz="720">
                <a:solidFill>
                  <a:schemeClr val="tx2">
                    <a:lumMod val="75000"/>
                    <a:lumOff val="25000"/>
                  </a:schemeClr>
                </a:solidFill>
              </a:rPr>
              <a:t>All Rights Reserved, CONFIDENTIAL.</a:t>
            </a:r>
          </a:p>
          <a:p>
            <a:pPr marL="0" indent="0" algn="r" defTabSz="1097280" rtl="0" eaLnBrk="1" latinLnBrk="0" hangingPunct="1">
              <a:lnSpc>
                <a:spcPct val="100000"/>
              </a:lnSpc>
              <a:spcBef>
                <a:spcPts val="0"/>
              </a:spcBef>
              <a:spcAft>
                <a:spcPts val="0"/>
              </a:spcAft>
              <a:buFont typeface="Arial" panose="020B0604020202020204" pitchFamily="34" charset="0"/>
              <a:buNone/>
            </a:pPr>
            <a:r>
              <a:rPr lang="en-US" sz="720" kern="1200">
                <a:solidFill>
                  <a:schemeClr val="tx2">
                    <a:lumMod val="75000"/>
                    <a:lumOff val="25000"/>
                  </a:schemeClr>
                </a:solidFill>
                <a:latin typeface="+mn-lt"/>
                <a:ea typeface="+mn-ea"/>
                <a:cs typeface="+mn-cs"/>
              </a:rPr>
              <a:t>MR-DIG-231230-01 </a:t>
            </a:r>
            <a:r>
              <a:rPr lang="en-US" sz="720" kern="1200" err="1">
                <a:solidFill>
                  <a:schemeClr val="tx2">
                    <a:lumMod val="75000"/>
                    <a:lumOff val="25000"/>
                  </a:schemeClr>
                </a:solidFill>
                <a:latin typeface="+mn-lt"/>
                <a:ea typeface="+mn-ea"/>
                <a:cs typeface="+mn-cs"/>
              </a:rPr>
              <a:t>RevA</a:t>
            </a:r>
            <a:endParaRPr lang="en-US" sz="720" kern="1200">
              <a:solidFill>
                <a:schemeClr val="tx2">
                  <a:lumMod val="75000"/>
                  <a:lumOff val="25000"/>
                </a:schemeClr>
              </a:solidFill>
              <a:latin typeface="+mn-lt"/>
              <a:ea typeface="+mn-ea"/>
              <a:cs typeface="+mn-cs"/>
            </a:endParaRPr>
          </a:p>
        </p:txBody>
      </p:sp>
    </p:spTree>
    <p:extLst>
      <p:ext uri="{BB962C8B-B14F-4D97-AF65-F5344CB8AC3E}">
        <p14:creationId xmlns:p14="http://schemas.microsoft.com/office/powerpoint/2010/main" val="347725153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Five Icons Column">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033AB226-7AB1-14C7-6398-1DBFCC968375}"/>
              </a:ext>
            </a:extLst>
          </p:cNvPr>
          <p:cNvSpPr/>
          <p:nvPr userDrawn="1"/>
        </p:nvSpPr>
        <p:spPr>
          <a:xfrm>
            <a:off x="0" y="-1"/>
            <a:ext cx="14630400" cy="29955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70"/>
          </a:p>
        </p:txBody>
      </p:sp>
      <p:sp>
        <p:nvSpPr>
          <p:cNvPr id="38" name="Freeform: Shape 37">
            <a:extLst>
              <a:ext uri="{FF2B5EF4-FFF2-40B4-BE49-F238E27FC236}">
                <a16:creationId xmlns:a16="http://schemas.microsoft.com/office/drawing/2014/main" id="{D37FB977-556F-D79B-C087-D361C2CEECDB}"/>
              </a:ext>
            </a:extLst>
          </p:cNvPr>
          <p:cNvSpPr/>
          <p:nvPr userDrawn="1"/>
        </p:nvSpPr>
        <p:spPr>
          <a:xfrm>
            <a:off x="716282" y="1436371"/>
            <a:ext cx="2463503" cy="6069330"/>
          </a:xfrm>
          <a:custGeom>
            <a:avLst/>
            <a:gdLst>
              <a:gd name="connsiteX0" fmla="*/ 155543 w 2052919"/>
              <a:gd name="connsiteY0" fmla="*/ 0 h 5057775"/>
              <a:gd name="connsiteX1" fmla="*/ 1133495 w 2052919"/>
              <a:gd name="connsiteY1" fmla="*/ 0 h 5057775"/>
              <a:gd name="connsiteX2" fmla="*/ 1680901 w 2052919"/>
              <a:gd name="connsiteY2" fmla="*/ 0 h 5057775"/>
              <a:gd name="connsiteX3" fmla="*/ 1897376 w 2052919"/>
              <a:gd name="connsiteY3" fmla="*/ 0 h 5057775"/>
              <a:gd name="connsiteX4" fmla="*/ 2052919 w 2052919"/>
              <a:gd name="connsiteY4" fmla="*/ 155543 h 5057775"/>
              <a:gd name="connsiteX5" fmla="*/ 2052919 w 2052919"/>
              <a:gd name="connsiteY5" fmla="*/ 4902232 h 5057775"/>
              <a:gd name="connsiteX6" fmla="*/ 1897376 w 2052919"/>
              <a:gd name="connsiteY6" fmla="*/ 5057775 h 5057775"/>
              <a:gd name="connsiteX7" fmla="*/ 1680901 w 2052919"/>
              <a:gd name="connsiteY7" fmla="*/ 5057775 h 5057775"/>
              <a:gd name="connsiteX8" fmla="*/ 1133495 w 2052919"/>
              <a:gd name="connsiteY8" fmla="*/ 5057775 h 5057775"/>
              <a:gd name="connsiteX9" fmla="*/ 155543 w 2052919"/>
              <a:gd name="connsiteY9" fmla="*/ 5057775 h 5057775"/>
              <a:gd name="connsiteX10" fmla="*/ 0 w 2052919"/>
              <a:gd name="connsiteY10" fmla="*/ 4902232 h 5057775"/>
              <a:gd name="connsiteX11" fmla="*/ 0 w 2052919"/>
              <a:gd name="connsiteY11" fmla="*/ 155543 h 5057775"/>
              <a:gd name="connsiteX12" fmla="*/ 155543 w 2052919"/>
              <a:gd name="connsiteY12" fmla="*/ 0 h 5057775"/>
              <a:gd name="connsiteX0" fmla="*/ 155543 w 2052919"/>
              <a:gd name="connsiteY0" fmla="*/ 0 h 5057775"/>
              <a:gd name="connsiteX1" fmla="*/ 1133495 w 2052919"/>
              <a:gd name="connsiteY1" fmla="*/ 0 h 5057775"/>
              <a:gd name="connsiteX2" fmla="*/ 1897376 w 2052919"/>
              <a:gd name="connsiteY2" fmla="*/ 0 h 5057775"/>
              <a:gd name="connsiteX3" fmla="*/ 2052919 w 2052919"/>
              <a:gd name="connsiteY3" fmla="*/ 155543 h 5057775"/>
              <a:gd name="connsiteX4" fmla="*/ 2052919 w 2052919"/>
              <a:gd name="connsiteY4" fmla="*/ 4902232 h 5057775"/>
              <a:gd name="connsiteX5" fmla="*/ 1897376 w 2052919"/>
              <a:gd name="connsiteY5" fmla="*/ 5057775 h 5057775"/>
              <a:gd name="connsiteX6" fmla="*/ 1680901 w 2052919"/>
              <a:gd name="connsiteY6" fmla="*/ 5057775 h 5057775"/>
              <a:gd name="connsiteX7" fmla="*/ 1133495 w 2052919"/>
              <a:gd name="connsiteY7" fmla="*/ 5057775 h 5057775"/>
              <a:gd name="connsiteX8" fmla="*/ 155543 w 2052919"/>
              <a:gd name="connsiteY8" fmla="*/ 5057775 h 5057775"/>
              <a:gd name="connsiteX9" fmla="*/ 0 w 2052919"/>
              <a:gd name="connsiteY9" fmla="*/ 4902232 h 5057775"/>
              <a:gd name="connsiteX10" fmla="*/ 0 w 2052919"/>
              <a:gd name="connsiteY10" fmla="*/ 155543 h 5057775"/>
              <a:gd name="connsiteX11" fmla="*/ 155543 w 2052919"/>
              <a:gd name="connsiteY11" fmla="*/ 0 h 5057775"/>
              <a:gd name="connsiteX0" fmla="*/ 155543 w 2052919"/>
              <a:gd name="connsiteY0" fmla="*/ 0 h 5057775"/>
              <a:gd name="connsiteX1" fmla="*/ 1897376 w 2052919"/>
              <a:gd name="connsiteY1" fmla="*/ 0 h 5057775"/>
              <a:gd name="connsiteX2" fmla="*/ 2052919 w 2052919"/>
              <a:gd name="connsiteY2" fmla="*/ 155543 h 5057775"/>
              <a:gd name="connsiteX3" fmla="*/ 2052919 w 2052919"/>
              <a:gd name="connsiteY3" fmla="*/ 4902232 h 5057775"/>
              <a:gd name="connsiteX4" fmla="*/ 1897376 w 2052919"/>
              <a:gd name="connsiteY4" fmla="*/ 5057775 h 5057775"/>
              <a:gd name="connsiteX5" fmla="*/ 1680901 w 2052919"/>
              <a:gd name="connsiteY5" fmla="*/ 5057775 h 5057775"/>
              <a:gd name="connsiteX6" fmla="*/ 1133495 w 2052919"/>
              <a:gd name="connsiteY6" fmla="*/ 5057775 h 5057775"/>
              <a:gd name="connsiteX7" fmla="*/ 155543 w 2052919"/>
              <a:gd name="connsiteY7" fmla="*/ 5057775 h 5057775"/>
              <a:gd name="connsiteX8" fmla="*/ 0 w 2052919"/>
              <a:gd name="connsiteY8" fmla="*/ 4902232 h 5057775"/>
              <a:gd name="connsiteX9" fmla="*/ 0 w 2052919"/>
              <a:gd name="connsiteY9" fmla="*/ 155543 h 5057775"/>
              <a:gd name="connsiteX10" fmla="*/ 155543 w 2052919"/>
              <a:gd name="connsiteY10" fmla="*/ 0 h 5057775"/>
              <a:gd name="connsiteX0" fmla="*/ 155543 w 2052919"/>
              <a:gd name="connsiteY0" fmla="*/ 0 h 5057775"/>
              <a:gd name="connsiteX1" fmla="*/ 1897376 w 2052919"/>
              <a:gd name="connsiteY1" fmla="*/ 0 h 5057775"/>
              <a:gd name="connsiteX2" fmla="*/ 2052919 w 2052919"/>
              <a:gd name="connsiteY2" fmla="*/ 155543 h 5057775"/>
              <a:gd name="connsiteX3" fmla="*/ 2052919 w 2052919"/>
              <a:gd name="connsiteY3" fmla="*/ 4902232 h 5057775"/>
              <a:gd name="connsiteX4" fmla="*/ 1897376 w 2052919"/>
              <a:gd name="connsiteY4" fmla="*/ 5057775 h 5057775"/>
              <a:gd name="connsiteX5" fmla="*/ 1133495 w 2052919"/>
              <a:gd name="connsiteY5" fmla="*/ 5057775 h 5057775"/>
              <a:gd name="connsiteX6" fmla="*/ 155543 w 2052919"/>
              <a:gd name="connsiteY6" fmla="*/ 5057775 h 5057775"/>
              <a:gd name="connsiteX7" fmla="*/ 0 w 2052919"/>
              <a:gd name="connsiteY7" fmla="*/ 4902232 h 5057775"/>
              <a:gd name="connsiteX8" fmla="*/ 0 w 2052919"/>
              <a:gd name="connsiteY8" fmla="*/ 155543 h 5057775"/>
              <a:gd name="connsiteX9" fmla="*/ 155543 w 2052919"/>
              <a:gd name="connsiteY9" fmla="*/ 0 h 5057775"/>
              <a:gd name="connsiteX0" fmla="*/ 155543 w 2052919"/>
              <a:gd name="connsiteY0" fmla="*/ 0 h 5057775"/>
              <a:gd name="connsiteX1" fmla="*/ 1897376 w 2052919"/>
              <a:gd name="connsiteY1" fmla="*/ 0 h 5057775"/>
              <a:gd name="connsiteX2" fmla="*/ 2052919 w 2052919"/>
              <a:gd name="connsiteY2" fmla="*/ 155543 h 5057775"/>
              <a:gd name="connsiteX3" fmla="*/ 2052919 w 2052919"/>
              <a:gd name="connsiteY3" fmla="*/ 4902232 h 5057775"/>
              <a:gd name="connsiteX4" fmla="*/ 1897376 w 2052919"/>
              <a:gd name="connsiteY4" fmla="*/ 5057775 h 5057775"/>
              <a:gd name="connsiteX5" fmla="*/ 155543 w 2052919"/>
              <a:gd name="connsiteY5" fmla="*/ 5057775 h 5057775"/>
              <a:gd name="connsiteX6" fmla="*/ 0 w 2052919"/>
              <a:gd name="connsiteY6" fmla="*/ 4902232 h 5057775"/>
              <a:gd name="connsiteX7" fmla="*/ 0 w 2052919"/>
              <a:gd name="connsiteY7" fmla="*/ 155543 h 5057775"/>
              <a:gd name="connsiteX8" fmla="*/ 155543 w 2052919"/>
              <a:gd name="connsiteY8" fmla="*/ 0 h 505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2919" h="5057775">
                <a:moveTo>
                  <a:pt x="155543" y="0"/>
                </a:moveTo>
                <a:lnTo>
                  <a:pt x="1897376" y="0"/>
                </a:lnTo>
                <a:cubicBezTo>
                  <a:pt x="1983337" y="0"/>
                  <a:pt x="2052919" y="69582"/>
                  <a:pt x="2052919" y="155543"/>
                </a:cubicBezTo>
                <a:lnTo>
                  <a:pt x="2052919" y="4902232"/>
                </a:lnTo>
                <a:cubicBezTo>
                  <a:pt x="2052919" y="4988193"/>
                  <a:pt x="1983337" y="5057775"/>
                  <a:pt x="1897376" y="5057775"/>
                </a:cubicBezTo>
                <a:lnTo>
                  <a:pt x="155543" y="5057775"/>
                </a:lnTo>
                <a:cubicBezTo>
                  <a:pt x="69582" y="5057775"/>
                  <a:pt x="0" y="4988193"/>
                  <a:pt x="0" y="4902232"/>
                </a:cubicBezTo>
                <a:lnTo>
                  <a:pt x="0" y="155543"/>
                </a:lnTo>
                <a:cubicBezTo>
                  <a:pt x="0" y="69582"/>
                  <a:pt x="69582" y="0"/>
                  <a:pt x="155543"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920" b="1"/>
          </a:p>
        </p:txBody>
      </p:sp>
      <p:sp>
        <p:nvSpPr>
          <p:cNvPr id="52" name="Freeform: Shape 51">
            <a:extLst>
              <a:ext uri="{FF2B5EF4-FFF2-40B4-BE49-F238E27FC236}">
                <a16:creationId xmlns:a16="http://schemas.microsoft.com/office/drawing/2014/main" id="{25470228-23BF-B7FB-FB81-35F1743DEED9}"/>
              </a:ext>
            </a:extLst>
          </p:cNvPr>
          <p:cNvSpPr/>
          <p:nvPr userDrawn="1"/>
        </p:nvSpPr>
        <p:spPr>
          <a:xfrm>
            <a:off x="11450617" y="1436371"/>
            <a:ext cx="2463503" cy="6069330"/>
          </a:xfrm>
          <a:custGeom>
            <a:avLst/>
            <a:gdLst>
              <a:gd name="connsiteX0" fmla="*/ 155543 w 2052919"/>
              <a:gd name="connsiteY0" fmla="*/ 0 h 5057775"/>
              <a:gd name="connsiteX1" fmla="*/ 1133495 w 2052919"/>
              <a:gd name="connsiteY1" fmla="*/ 0 h 5057775"/>
              <a:gd name="connsiteX2" fmla="*/ 1680901 w 2052919"/>
              <a:gd name="connsiteY2" fmla="*/ 0 h 5057775"/>
              <a:gd name="connsiteX3" fmla="*/ 1897376 w 2052919"/>
              <a:gd name="connsiteY3" fmla="*/ 0 h 5057775"/>
              <a:gd name="connsiteX4" fmla="*/ 2052919 w 2052919"/>
              <a:gd name="connsiteY4" fmla="*/ 155543 h 5057775"/>
              <a:gd name="connsiteX5" fmla="*/ 2052919 w 2052919"/>
              <a:gd name="connsiteY5" fmla="*/ 4902232 h 5057775"/>
              <a:gd name="connsiteX6" fmla="*/ 1897376 w 2052919"/>
              <a:gd name="connsiteY6" fmla="*/ 5057775 h 5057775"/>
              <a:gd name="connsiteX7" fmla="*/ 1680901 w 2052919"/>
              <a:gd name="connsiteY7" fmla="*/ 5057775 h 5057775"/>
              <a:gd name="connsiteX8" fmla="*/ 1133495 w 2052919"/>
              <a:gd name="connsiteY8" fmla="*/ 5057775 h 5057775"/>
              <a:gd name="connsiteX9" fmla="*/ 155543 w 2052919"/>
              <a:gd name="connsiteY9" fmla="*/ 5057775 h 5057775"/>
              <a:gd name="connsiteX10" fmla="*/ 0 w 2052919"/>
              <a:gd name="connsiteY10" fmla="*/ 4902232 h 5057775"/>
              <a:gd name="connsiteX11" fmla="*/ 0 w 2052919"/>
              <a:gd name="connsiteY11" fmla="*/ 155543 h 5057775"/>
              <a:gd name="connsiteX12" fmla="*/ 155543 w 2052919"/>
              <a:gd name="connsiteY12" fmla="*/ 0 h 5057775"/>
              <a:gd name="connsiteX0" fmla="*/ 155543 w 2052919"/>
              <a:gd name="connsiteY0" fmla="*/ 0 h 5057775"/>
              <a:gd name="connsiteX1" fmla="*/ 1133495 w 2052919"/>
              <a:gd name="connsiteY1" fmla="*/ 0 h 5057775"/>
              <a:gd name="connsiteX2" fmla="*/ 1897376 w 2052919"/>
              <a:gd name="connsiteY2" fmla="*/ 0 h 5057775"/>
              <a:gd name="connsiteX3" fmla="*/ 2052919 w 2052919"/>
              <a:gd name="connsiteY3" fmla="*/ 155543 h 5057775"/>
              <a:gd name="connsiteX4" fmla="*/ 2052919 w 2052919"/>
              <a:gd name="connsiteY4" fmla="*/ 4902232 h 5057775"/>
              <a:gd name="connsiteX5" fmla="*/ 1897376 w 2052919"/>
              <a:gd name="connsiteY5" fmla="*/ 5057775 h 5057775"/>
              <a:gd name="connsiteX6" fmla="*/ 1680901 w 2052919"/>
              <a:gd name="connsiteY6" fmla="*/ 5057775 h 5057775"/>
              <a:gd name="connsiteX7" fmla="*/ 1133495 w 2052919"/>
              <a:gd name="connsiteY7" fmla="*/ 5057775 h 5057775"/>
              <a:gd name="connsiteX8" fmla="*/ 155543 w 2052919"/>
              <a:gd name="connsiteY8" fmla="*/ 5057775 h 5057775"/>
              <a:gd name="connsiteX9" fmla="*/ 0 w 2052919"/>
              <a:gd name="connsiteY9" fmla="*/ 4902232 h 5057775"/>
              <a:gd name="connsiteX10" fmla="*/ 0 w 2052919"/>
              <a:gd name="connsiteY10" fmla="*/ 155543 h 5057775"/>
              <a:gd name="connsiteX11" fmla="*/ 155543 w 2052919"/>
              <a:gd name="connsiteY11" fmla="*/ 0 h 5057775"/>
              <a:gd name="connsiteX0" fmla="*/ 155543 w 2052919"/>
              <a:gd name="connsiteY0" fmla="*/ 0 h 5057775"/>
              <a:gd name="connsiteX1" fmla="*/ 1897376 w 2052919"/>
              <a:gd name="connsiteY1" fmla="*/ 0 h 5057775"/>
              <a:gd name="connsiteX2" fmla="*/ 2052919 w 2052919"/>
              <a:gd name="connsiteY2" fmla="*/ 155543 h 5057775"/>
              <a:gd name="connsiteX3" fmla="*/ 2052919 w 2052919"/>
              <a:gd name="connsiteY3" fmla="*/ 4902232 h 5057775"/>
              <a:gd name="connsiteX4" fmla="*/ 1897376 w 2052919"/>
              <a:gd name="connsiteY4" fmla="*/ 5057775 h 5057775"/>
              <a:gd name="connsiteX5" fmla="*/ 1680901 w 2052919"/>
              <a:gd name="connsiteY5" fmla="*/ 5057775 h 5057775"/>
              <a:gd name="connsiteX6" fmla="*/ 1133495 w 2052919"/>
              <a:gd name="connsiteY6" fmla="*/ 5057775 h 5057775"/>
              <a:gd name="connsiteX7" fmla="*/ 155543 w 2052919"/>
              <a:gd name="connsiteY7" fmla="*/ 5057775 h 5057775"/>
              <a:gd name="connsiteX8" fmla="*/ 0 w 2052919"/>
              <a:gd name="connsiteY8" fmla="*/ 4902232 h 5057775"/>
              <a:gd name="connsiteX9" fmla="*/ 0 w 2052919"/>
              <a:gd name="connsiteY9" fmla="*/ 155543 h 5057775"/>
              <a:gd name="connsiteX10" fmla="*/ 155543 w 2052919"/>
              <a:gd name="connsiteY10" fmla="*/ 0 h 5057775"/>
              <a:gd name="connsiteX0" fmla="*/ 155543 w 2052919"/>
              <a:gd name="connsiteY0" fmla="*/ 0 h 5057775"/>
              <a:gd name="connsiteX1" fmla="*/ 1897376 w 2052919"/>
              <a:gd name="connsiteY1" fmla="*/ 0 h 5057775"/>
              <a:gd name="connsiteX2" fmla="*/ 2052919 w 2052919"/>
              <a:gd name="connsiteY2" fmla="*/ 155543 h 5057775"/>
              <a:gd name="connsiteX3" fmla="*/ 2052919 w 2052919"/>
              <a:gd name="connsiteY3" fmla="*/ 4902232 h 5057775"/>
              <a:gd name="connsiteX4" fmla="*/ 1897376 w 2052919"/>
              <a:gd name="connsiteY4" fmla="*/ 5057775 h 5057775"/>
              <a:gd name="connsiteX5" fmla="*/ 1133495 w 2052919"/>
              <a:gd name="connsiteY5" fmla="*/ 5057775 h 5057775"/>
              <a:gd name="connsiteX6" fmla="*/ 155543 w 2052919"/>
              <a:gd name="connsiteY6" fmla="*/ 5057775 h 5057775"/>
              <a:gd name="connsiteX7" fmla="*/ 0 w 2052919"/>
              <a:gd name="connsiteY7" fmla="*/ 4902232 h 5057775"/>
              <a:gd name="connsiteX8" fmla="*/ 0 w 2052919"/>
              <a:gd name="connsiteY8" fmla="*/ 155543 h 5057775"/>
              <a:gd name="connsiteX9" fmla="*/ 155543 w 2052919"/>
              <a:gd name="connsiteY9" fmla="*/ 0 h 5057775"/>
              <a:gd name="connsiteX0" fmla="*/ 155543 w 2052919"/>
              <a:gd name="connsiteY0" fmla="*/ 0 h 5057775"/>
              <a:gd name="connsiteX1" fmla="*/ 1897376 w 2052919"/>
              <a:gd name="connsiteY1" fmla="*/ 0 h 5057775"/>
              <a:gd name="connsiteX2" fmla="*/ 2052919 w 2052919"/>
              <a:gd name="connsiteY2" fmla="*/ 155543 h 5057775"/>
              <a:gd name="connsiteX3" fmla="*/ 2052919 w 2052919"/>
              <a:gd name="connsiteY3" fmla="*/ 4902232 h 5057775"/>
              <a:gd name="connsiteX4" fmla="*/ 1897376 w 2052919"/>
              <a:gd name="connsiteY4" fmla="*/ 5057775 h 5057775"/>
              <a:gd name="connsiteX5" fmla="*/ 155543 w 2052919"/>
              <a:gd name="connsiteY5" fmla="*/ 5057775 h 5057775"/>
              <a:gd name="connsiteX6" fmla="*/ 0 w 2052919"/>
              <a:gd name="connsiteY6" fmla="*/ 4902232 h 5057775"/>
              <a:gd name="connsiteX7" fmla="*/ 0 w 2052919"/>
              <a:gd name="connsiteY7" fmla="*/ 155543 h 5057775"/>
              <a:gd name="connsiteX8" fmla="*/ 155543 w 2052919"/>
              <a:gd name="connsiteY8" fmla="*/ 0 h 505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2919" h="5057775">
                <a:moveTo>
                  <a:pt x="155543" y="0"/>
                </a:moveTo>
                <a:lnTo>
                  <a:pt x="1897376" y="0"/>
                </a:lnTo>
                <a:cubicBezTo>
                  <a:pt x="1983337" y="0"/>
                  <a:pt x="2052919" y="69582"/>
                  <a:pt x="2052919" y="155543"/>
                </a:cubicBezTo>
                <a:lnTo>
                  <a:pt x="2052919" y="4902232"/>
                </a:lnTo>
                <a:cubicBezTo>
                  <a:pt x="2052919" y="4988193"/>
                  <a:pt x="1983337" y="5057775"/>
                  <a:pt x="1897376" y="5057775"/>
                </a:cubicBezTo>
                <a:lnTo>
                  <a:pt x="155543" y="5057775"/>
                </a:lnTo>
                <a:cubicBezTo>
                  <a:pt x="69582" y="5057775"/>
                  <a:pt x="0" y="4988193"/>
                  <a:pt x="0" y="4902232"/>
                </a:cubicBezTo>
                <a:lnTo>
                  <a:pt x="0" y="155543"/>
                </a:lnTo>
                <a:cubicBezTo>
                  <a:pt x="0" y="69582"/>
                  <a:pt x="69582" y="0"/>
                  <a:pt x="155543"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920" b="1"/>
          </a:p>
        </p:txBody>
      </p:sp>
      <p:sp>
        <p:nvSpPr>
          <p:cNvPr id="57" name="Freeform: Shape 56">
            <a:extLst>
              <a:ext uri="{FF2B5EF4-FFF2-40B4-BE49-F238E27FC236}">
                <a16:creationId xmlns:a16="http://schemas.microsoft.com/office/drawing/2014/main" id="{819EA1A9-70E8-A3B9-E8A7-3299428F7C23}"/>
              </a:ext>
            </a:extLst>
          </p:cNvPr>
          <p:cNvSpPr/>
          <p:nvPr userDrawn="1"/>
        </p:nvSpPr>
        <p:spPr>
          <a:xfrm>
            <a:off x="8767034" y="1436371"/>
            <a:ext cx="2463503" cy="6069330"/>
          </a:xfrm>
          <a:custGeom>
            <a:avLst/>
            <a:gdLst>
              <a:gd name="connsiteX0" fmla="*/ 155543 w 2052919"/>
              <a:gd name="connsiteY0" fmla="*/ 0 h 5057775"/>
              <a:gd name="connsiteX1" fmla="*/ 1133495 w 2052919"/>
              <a:gd name="connsiteY1" fmla="*/ 0 h 5057775"/>
              <a:gd name="connsiteX2" fmla="*/ 1680901 w 2052919"/>
              <a:gd name="connsiteY2" fmla="*/ 0 h 5057775"/>
              <a:gd name="connsiteX3" fmla="*/ 1897376 w 2052919"/>
              <a:gd name="connsiteY3" fmla="*/ 0 h 5057775"/>
              <a:gd name="connsiteX4" fmla="*/ 2052919 w 2052919"/>
              <a:gd name="connsiteY4" fmla="*/ 155543 h 5057775"/>
              <a:gd name="connsiteX5" fmla="*/ 2052919 w 2052919"/>
              <a:gd name="connsiteY5" fmla="*/ 4902232 h 5057775"/>
              <a:gd name="connsiteX6" fmla="*/ 1897376 w 2052919"/>
              <a:gd name="connsiteY6" fmla="*/ 5057775 h 5057775"/>
              <a:gd name="connsiteX7" fmla="*/ 1680901 w 2052919"/>
              <a:gd name="connsiteY7" fmla="*/ 5057775 h 5057775"/>
              <a:gd name="connsiteX8" fmla="*/ 1133495 w 2052919"/>
              <a:gd name="connsiteY8" fmla="*/ 5057775 h 5057775"/>
              <a:gd name="connsiteX9" fmla="*/ 155543 w 2052919"/>
              <a:gd name="connsiteY9" fmla="*/ 5057775 h 5057775"/>
              <a:gd name="connsiteX10" fmla="*/ 0 w 2052919"/>
              <a:gd name="connsiteY10" fmla="*/ 4902232 h 5057775"/>
              <a:gd name="connsiteX11" fmla="*/ 0 w 2052919"/>
              <a:gd name="connsiteY11" fmla="*/ 155543 h 5057775"/>
              <a:gd name="connsiteX12" fmla="*/ 155543 w 2052919"/>
              <a:gd name="connsiteY12" fmla="*/ 0 h 5057775"/>
              <a:gd name="connsiteX0" fmla="*/ 155543 w 2052919"/>
              <a:gd name="connsiteY0" fmla="*/ 0 h 5057775"/>
              <a:gd name="connsiteX1" fmla="*/ 1133495 w 2052919"/>
              <a:gd name="connsiteY1" fmla="*/ 0 h 5057775"/>
              <a:gd name="connsiteX2" fmla="*/ 1897376 w 2052919"/>
              <a:gd name="connsiteY2" fmla="*/ 0 h 5057775"/>
              <a:gd name="connsiteX3" fmla="*/ 2052919 w 2052919"/>
              <a:gd name="connsiteY3" fmla="*/ 155543 h 5057775"/>
              <a:gd name="connsiteX4" fmla="*/ 2052919 w 2052919"/>
              <a:gd name="connsiteY4" fmla="*/ 4902232 h 5057775"/>
              <a:gd name="connsiteX5" fmla="*/ 1897376 w 2052919"/>
              <a:gd name="connsiteY5" fmla="*/ 5057775 h 5057775"/>
              <a:gd name="connsiteX6" fmla="*/ 1680901 w 2052919"/>
              <a:gd name="connsiteY6" fmla="*/ 5057775 h 5057775"/>
              <a:gd name="connsiteX7" fmla="*/ 1133495 w 2052919"/>
              <a:gd name="connsiteY7" fmla="*/ 5057775 h 5057775"/>
              <a:gd name="connsiteX8" fmla="*/ 155543 w 2052919"/>
              <a:gd name="connsiteY8" fmla="*/ 5057775 h 5057775"/>
              <a:gd name="connsiteX9" fmla="*/ 0 w 2052919"/>
              <a:gd name="connsiteY9" fmla="*/ 4902232 h 5057775"/>
              <a:gd name="connsiteX10" fmla="*/ 0 w 2052919"/>
              <a:gd name="connsiteY10" fmla="*/ 155543 h 5057775"/>
              <a:gd name="connsiteX11" fmla="*/ 155543 w 2052919"/>
              <a:gd name="connsiteY11" fmla="*/ 0 h 5057775"/>
              <a:gd name="connsiteX0" fmla="*/ 155543 w 2052919"/>
              <a:gd name="connsiteY0" fmla="*/ 0 h 5057775"/>
              <a:gd name="connsiteX1" fmla="*/ 1897376 w 2052919"/>
              <a:gd name="connsiteY1" fmla="*/ 0 h 5057775"/>
              <a:gd name="connsiteX2" fmla="*/ 2052919 w 2052919"/>
              <a:gd name="connsiteY2" fmla="*/ 155543 h 5057775"/>
              <a:gd name="connsiteX3" fmla="*/ 2052919 w 2052919"/>
              <a:gd name="connsiteY3" fmla="*/ 4902232 h 5057775"/>
              <a:gd name="connsiteX4" fmla="*/ 1897376 w 2052919"/>
              <a:gd name="connsiteY4" fmla="*/ 5057775 h 5057775"/>
              <a:gd name="connsiteX5" fmla="*/ 1680901 w 2052919"/>
              <a:gd name="connsiteY5" fmla="*/ 5057775 h 5057775"/>
              <a:gd name="connsiteX6" fmla="*/ 1133495 w 2052919"/>
              <a:gd name="connsiteY6" fmla="*/ 5057775 h 5057775"/>
              <a:gd name="connsiteX7" fmla="*/ 155543 w 2052919"/>
              <a:gd name="connsiteY7" fmla="*/ 5057775 h 5057775"/>
              <a:gd name="connsiteX8" fmla="*/ 0 w 2052919"/>
              <a:gd name="connsiteY8" fmla="*/ 4902232 h 5057775"/>
              <a:gd name="connsiteX9" fmla="*/ 0 w 2052919"/>
              <a:gd name="connsiteY9" fmla="*/ 155543 h 5057775"/>
              <a:gd name="connsiteX10" fmla="*/ 155543 w 2052919"/>
              <a:gd name="connsiteY10" fmla="*/ 0 h 5057775"/>
              <a:gd name="connsiteX0" fmla="*/ 155543 w 2052919"/>
              <a:gd name="connsiteY0" fmla="*/ 0 h 5057775"/>
              <a:gd name="connsiteX1" fmla="*/ 1897376 w 2052919"/>
              <a:gd name="connsiteY1" fmla="*/ 0 h 5057775"/>
              <a:gd name="connsiteX2" fmla="*/ 2052919 w 2052919"/>
              <a:gd name="connsiteY2" fmla="*/ 155543 h 5057775"/>
              <a:gd name="connsiteX3" fmla="*/ 2052919 w 2052919"/>
              <a:gd name="connsiteY3" fmla="*/ 4902232 h 5057775"/>
              <a:gd name="connsiteX4" fmla="*/ 1897376 w 2052919"/>
              <a:gd name="connsiteY4" fmla="*/ 5057775 h 5057775"/>
              <a:gd name="connsiteX5" fmla="*/ 1133495 w 2052919"/>
              <a:gd name="connsiteY5" fmla="*/ 5057775 h 5057775"/>
              <a:gd name="connsiteX6" fmla="*/ 155543 w 2052919"/>
              <a:gd name="connsiteY6" fmla="*/ 5057775 h 5057775"/>
              <a:gd name="connsiteX7" fmla="*/ 0 w 2052919"/>
              <a:gd name="connsiteY7" fmla="*/ 4902232 h 5057775"/>
              <a:gd name="connsiteX8" fmla="*/ 0 w 2052919"/>
              <a:gd name="connsiteY8" fmla="*/ 155543 h 5057775"/>
              <a:gd name="connsiteX9" fmla="*/ 155543 w 2052919"/>
              <a:gd name="connsiteY9" fmla="*/ 0 h 5057775"/>
              <a:gd name="connsiteX0" fmla="*/ 155543 w 2052919"/>
              <a:gd name="connsiteY0" fmla="*/ 0 h 5057775"/>
              <a:gd name="connsiteX1" fmla="*/ 1897376 w 2052919"/>
              <a:gd name="connsiteY1" fmla="*/ 0 h 5057775"/>
              <a:gd name="connsiteX2" fmla="*/ 2052919 w 2052919"/>
              <a:gd name="connsiteY2" fmla="*/ 155543 h 5057775"/>
              <a:gd name="connsiteX3" fmla="*/ 2052919 w 2052919"/>
              <a:gd name="connsiteY3" fmla="*/ 4902232 h 5057775"/>
              <a:gd name="connsiteX4" fmla="*/ 1897376 w 2052919"/>
              <a:gd name="connsiteY4" fmla="*/ 5057775 h 5057775"/>
              <a:gd name="connsiteX5" fmla="*/ 155543 w 2052919"/>
              <a:gd name="connsiteY5" fmla="*/ 5057775 h 5057775"/>
              <a:gd name="connsiteX6" fmla="*/ 0 w 2052919"/>
              <a:gd name="connsiteY6" fmla="*/ 4902232 h 5057775"/>
              <a:gd name="connsiteX7" fmla="*/ 0 w 2052919"/>
              <a:gd name="connsiteY7" fmla="*/ 155543 h 5057775"/>
              <a:gd name="connsiteX8" fmla="*/ 155543 w 2052919"/>
              <a:gd name="connsiteY8" fmla="*/ 0 h 505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2919" h="5057775">
                <a:moveTo>
                  <a:pt x="155543" y="0"/>
                </a:moveTo>
                <a:lnTo>
                  <a:pt x="1897376" y="0"/>
                </a:lnTo>
                <a:cubicBezTo>
                  <a:pt x="1983337" y="0"/>
                  <a:pt x="2052919" y="69582"/>
                  <a:pt x="2052919" y="155543"/>
                </a:cubicBezTo>
                <a:lnTo>
                  <a:pt x="2052919" y="4902232"/>
                </a:lnTo>
                <a:cubicBezTo>
                  <a:pt x="2052919" y="4988193"/>
                  <a:pt x="1983337" y="5057775"/>
                  <a:pt x="1897376" y="5057775"/>
                </a:cubicBezTo>
                <a:lnTo>
                  <a:pt x="155543" y="5057775"/>
                </a:lnTo>
                <a:cubicBezTo>
                  <a:pt x="69582" y="5057775"/>
                  <a:pt x="0" y="4988193"/>
                  <a:pt x="0" y="4902232"/>
                </a:cubicBezTo>
                <a:lnTo>
                  <a:pt x="0" y="155543"/>
                </a:lnTo>
                <a:cubicBezTo>
                  <a:pt x="0" y="69582"/>
                  <a:pt x="69582" y="0"/>
                  <a:pt x="155543"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920" b="1"/>
          </a:p>
        </p:txBody>
      </p:sp>
      <p:sp>
        <p:nvSpPr>
          <p:cNvPr id="62" name="Freeform: Shape 61">
            <a:extLst>
              <a:ext uri="{FF2B5EF4-FFF2-40B4-BE49-F238E27FC236}">
                <a16:creationId xmlns:a16="http://schemas.microsoft.com/office/drawing/2014/main" id="{CBF5D7DC-3C99-76FB-6072-A04D0C3A38B0}"/>
              </a:ext>
            </a:extLst>
          </p:cNvPr>
          <p:cNvSpPr/>
          <p:nvPr userDrawn="1"/>
        </p:nvSpPr>
        <p:spPr>
          <a:xfrm>
            <a:off x="6083450" y="1436371"/>
            <a:ext cx="2463503" cy="6069330"/>
          </a:xfrm>
          <a:custGeom>
            <a:avLst/>
            <a:gdLst>
              <a:gd name="connsiteX0" fmla="*/ 155543 w 2052919"/>
              <a:gd name="connsiteY0" fmla="*/ 0 h 5057775"/>
              <a:gd name="connsiteX1" fmla="*/ 1133495 w 2052919"/>
              <a:gd name="connsiteY1" fmla="*/ 0 h 5057775"/>
              <a:gd name="connsiteX2" fmla="*/ 1680901 w 2052919"/>
              <a:gd name="connsiteY2" fmla="*/ 0 h 5057775"/>
              <a:gd name="connsiteX3" fmla="*/ 1897376 w 2052919"/>
              <a:gd name="connsiteY3" fmla="*/ 0 h 5057775"/>
              <a:gd name="connsiteX4" fmla="*/ 2052919 w 2052919"/>
              <a:gd name="connsiteY4" fmla="*/ 155543 h 5057775"/>
              <a:gd name="connsiteX5" fmla="*/ 2052919 w 2052919"/>
              <a:gd name="connsiteY5" fmla="*/ 4902232 h 5057775"/>
              <a:gd name="connsiteX6" fmla="*/ 1897376 w 2052919"/>
              <a:gd name="connsiteY6" fmla="*/ 5057775 h 5057775"/>
              <a:gd name="connsiteX7" fmla="*/ 1680901 w 2052919"/>
              <a:gd name="connsiteY7" fmla="*/ 5057775 h 5057775"/>
              <a:gd name="connsiteX8" fmla="*/ 1133495 w 2052919"/>
              <a:gd name="connsiteY8" fmla="*/ 5057775 h 5057775"/>
              <a:gd name="connsiteX9" fmla="*/ 155543 w 2052919"/>
              <a:gd name="connsiteY9" fmla="*/ 5057775 h 5057775"/>
              <a:gd name="connsiteX10" fmla="*/ 0 w 2052919"/>
              <a:gd name="connsiteY10" fmla="*/ 4902232 h 5057775"/>
              <a:gd name="connsiteX11" fmla="*/ 0 w 2052919"/>
              <a:gd name="connsiteY11" fmla="*/ 155543 h 5057775"/>
              <a:gd name="connsiteX12" fmla="*/ 155543 w 2052919"/>
              <a:gd name="connsiteY12" fmla="*/ 0 h 5057775"/>
              <a:gd name="connsiteX0" fmla="*/ 155543 w 2052919"/>
              <a:gd name="connsiteY0" fmla="*/ 0 h 5057775"/>
              <a:gd name="connsiteX1" fmla="*/ 1133495 w 2052919"/>
              <a:gd name="connsiteY1" fmla="*/ 0 h 5057775"/>
              <a:gd name="connsiteX2" fmla="*/ 1897376 w 2052919"/>
              <a:gd name="connsiteY2" fmla="*/ 0 h 5057775"/>
              <a:gd name="connsiteX3" fmla="*/ 2052919 w 2052919"/>
              <a:gd name="connsiteY3" fmla="*/ 155543 h 5057775"/>
              <a:gd name="connsiteX4" fmla="*/ 2052919 w 2052919"/>
              <a:gd name="connsiteY4" fmla="*/ 4902232 h 5057775"/>
              <a:gd name="connsiteX5" fmla="*/ 1897376 w 2052919"/>
              <a:gd name="connsiteY5" fmla="*/ 5057775 h 5057775"/>
              <a:gd name="connsiteX6" fmla="*/ 1680901 w 2052919"/>
              <a:gd name="connsiteY6" fmla="*/ 5057775 h 5057775"/>
              <a:gd name="connsiteX7" fmla="*/ 1133495 w 2052919"/>
              <a:gd name="connsiteY7" fmla="*/ 5057775 h 5057775"/>
              <a:gd name="connsiteX8" fmla="*/ 155543 w 2052919"/>
              <a:gd name="connsiteY8" fmla="*/ 5057775 h 5057775"/>
              <a:gd name="connsiteX9" fmla="*/ 0 w 2052919"/>
              <a:gd name="connsiteY9" fmla="*/ 4902232 h 5057775"/>
              <a:gd name="connsiteX10" fmla="*/ 0 w 2052919"/>
              <a:gd name="connsiteY10" fmla="*/ 155543 h 5057775"/>
              <a:gd name="connsiteX11" fmla="*/ 155543 w 2052919"/>
              <a:gd name="connsiteY11" fmla="*/ 0 h 5057775"/>
              <a:gd name="connsiteX0" fmla="*/ 155543 w 2052919"/>
              <a:gd name="connsiteY0" fmla="*/ 0 h 5057775"/>
              <a:gd name="connsiteX1" fmla="*/ 1897376 w 2052919"/>
              <a:gd name="connsiteY1" fmla="*/ 0 h 5057775"/>
              <a:gd name="connsiteX2" fmla="*/ 2052919 w 2052919"/>
              <a:gd name="connsiteY2" fmla="*/ 155543 h 5057775"/>
              <a:gd name="connsiteX3" fmla="*/ 2052919 w 2052919"/>
              <a:gd name="connsiteY3" fmla="*/ 4902232 h 5057775"/>
              <a:gd name="connsiteX4" fmla="*/ 1897376 w 2052919"/>
              <a:gd name="connsiteY4" fmla="*/ 5057775 h 5057775"/>
              <a:gd name="connsiteX5" fmla="*/ 1680901 w 2052919"/>
              <a:gd name="connsiteY5" fmla="*/ 5057775 h 5057775"/>
              <a:gd name="connsiteX6" fmla="*/ 1133495 w 2052919"/>
              <a:gd name="connsiteY6" fmla="*/ 5057775 h 5057775"/>
              <a:gd name="connsiteX7" fmla="*/ 155543 w 2052919"/>
              <a:gd name="connsiteY7" fmla="*/ 5057775 h 5057775"/>
              <a:gd name="connsiteX8" fmla="*/ 0 w 2052919"/>
              <a:gd name="connsiteY8" fmla="*/ 4902232 h 5057775"/>
              <a:gd name="connsiteX9" fmla="*/ 0 w 2052919"/>
              <a:gd name="connsiteY9" fmla="*/ 155543 h 5057775"/>
              <a:gd name="connsiteX10" fmla="*/ 155543 w 2052919"/>
              <a:gd name="connsiteY10" fmla="*/ 0 h 5057775"/>
              <a:gd name="connsiteX0" fmla="*/ 155543 w 2052919"/>
              <a:gd name="connsiteY0" fmla="*/ 0 h 5057775"/>
              <a:gd name="connsiteX1" fmla="*/ 1897376 w 2052919"/>
              <a:gd name="connsiteY1" fmla="*/ 0 h 5057775"/>
              <a:gd name="connsiteX2" fmla="*/ 2052919 w 2052919"/>
              <a:gd name="connsiteY2" fmla="*/ 155543 h 5057775"/>
              <a:gd name="connsiteX3" fmla="*/ 2052919 w 2052919"/>
              <a:gd name="connsiteY3" fmla="*/ 4902232 h 5057775"/>
              <a:gd name="connsiteX4" fmla="*/ 1897376 w 2052919"/>
              <a:gd name="connsiteY4" fmla="*/ 5057775 h 5057775"/>
              <a:gd name="connsiteX5" fmla="*/ 1133495 w 2052919"/>
              <a:gd name="connsiteY5" fmla="*/ 5057775 h 5057775"/>
              <a:gd name="connsiteX6" fmla="*/ 155543 w 2052919"/>
              <a:gd name="connsiteY6" fmla="*/ 5057775 h 5057775"/>
              <a:gd name="connsiteX7" fmla="*/ 0 w 2052919"/>
              <a:gd name="connsiteY7" fmla="*/ 4902232 h 5057775"/>
              <a:gd name="connsiteX8" fmla="*/ 0 w 2052919"/>
              <a:gd name="connsiteY8" fmla="*/ 155543 h 5057775"/>
              <a:gd name="connsiteX9" fmla="*/ 155543 w 2052919"/>
              <a:gd name="connsiteY9" fmla="*/ 0 h 5057775"/>
              <a:gd name="connsiteX0" fmla="*/ 155543 w 2052919"/>
              <a:gd name="connsiteY0" fmla="*/ 0 h 5057775"/>
              <a:gd name="connsiteX1" fmla="*/ 1897376 w 2052919"/>
              <a:gd name="connsiteY1" fmla="*/ 0 h 5057775"/>
              <a:gd name="connsiteX2" fmla="*/ 2052919 w 2052919"/>
              <a:gd name="connsiteY2" fmla="*/ 155543 h 5057775"/>
              <a:gd name="connsiteX3" fmla="*/ 2052919 w 2052919"/>
              <a:gd name="connsiteY3" fmla="*/ 4902232 h 5057775"/>
              <a:gd name="connsiteX4" fmla="*/ 1897376 w 2052919"/>
              <a:gd name="connsiteY4" fmla="*/ 5057775 h 5057775"/>
              <a:gd name="connsiteX5" fmla="*/ 155543 w 2052919"/>
              <a:gd name="connsiteY5" fmla="*/ 5057775 h 5057775"/>
              <a:gd name="connsiteX6" fmla="*/ 0 w 2052919"/>
              <a:gd name="connsiteY6" fmla="*/ 4902232 h 5057775"/>
              <a:gd name="connsiteX7" fmla="*/ 0 w 2052919"/>
              <a:gd name="connsiteY7" fmla="*/ 155543 h 5057775"/>
              <a:gd name="connsiteX8" fmla="*/ 155543 w 2052919"/>
              <a:gd name="connsiteY8" fmla="*/ 0 h 505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2919" h="5057775">
                <a:moveTo>
                  <a:pt x="155543" y="0"/>
                </a:moveTo>
                <a:lnTo>
                  <a:pt x="1897376" y="0"/>
                </a:lnTo>
                <a:cubicBezTo>
                  <a:pt x="1983337" y="0"/>
                  <a:pt x="2052919" y="69582"/>
                  <a:pt x="2052919" y="155543"/>
                </a:cubicBezTo>
                <a:lnTo>
                  <a:pt x="2052919" y="4902232"/>
                </a:lnTo>
                <a:cubicBezTo>
                  <a:pt x="2052919" y="4988193"/>
                  <a:pt x="1983337" y="5057775"/>
                  <a:pt x="1897376" y="5057775"/>
                </a:cubicBezTo>
                <a:lnTo>
                  <a:pt x="155543" y="5057775"/>
                </a:lnTo>
                <a:cubicBezTo>
                  <a:pt x="69582" y="5057775"/>
                  <a:pt x="0" y="4988193"/>
                  <a:pt x="0" y="4902232"/>
                </a:cubicBezTo>
                <a:lnTo>
                  <a:pt x="0" y="155543"/>
                </a:lnTo>
                <a:cubicBezTo>
                  <a:pt x="0" y="69582"/>
                  <a:pt x="69582" y="0"/>
                  <a:pt x="155543"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920" b="1"/>
          </a:p>
        </p:txBody>
      </p:sp>
      <p:sp>
        <p:nvSpPr>
          <p:cNvPr id="67" name="Freeform: Shape 66">
            <a:extLst>
              <a:ext uri="{FF2B5EF4-FFF2-40B4-BE49-F238E27FC236}">
                <a16:creationId xmlns:a16="http://schemas.microsoft.com/office/drawing/2014/main" id="{9FAA0A8A-5968-E666-91A3-498D4B180E11}"/>
              </a:ext>
            </a:extLst>
          </p:cNvPr>
          <p:cNvSpPr/>
          <p:nvPr userDrawn="1"/>
        </p:nvSpPr>
        <p:spPr>
          <a:xfrm>
            <a:off x="3399866" y="1436371"/>
            <a:ext cx="2463503" cy="6069330"/>
          </a:xfrm>
          <a:custGeom>
            <a:avLst/>
            <a:gdLst>
              <a:gd name="connsiteX0" fmla="*/ 155543 w 2052919"/>
              <a:gd name="connsiteY0" fmla="*/ 0 h 5057775"/>
              <a:gd name="connsiteX1" fmla="*/ 1133495 w 2052919"/>
              <a:gd name="connsiteY1" fmla="*/ 0 h 5057775"/>
              <a:gd name="connsiteX2" fmla="*/ 1680901 w 2052919"/>
              <a:gd name="connsiteY2" fmla="*/ 0 h 5057775"/>
              <a:gd name="connsiteX3" fmla="*/ 1897376 w 2052919"/>
              <a:gd name="connsiteY3" fmla="*/ 0 h 5057775"/>
              <a:gd name="connsiteX4" fmla="*/ 2052919 w 2052919"/>
              <a:gd name="connsiteY4" fmla="*/ 155543 h 5057775"/>
              <a:gd name="connsiteX5" fmla="*/ 2052919 w 2052919"/>
              <a:gd name="connsiteY5" fmla="*/ 4902232 h 5057775"/>
              <a:gd name="connsiteX6" fmla="*/ 1897376 w 2052919"/>
              <a:gd name="connsiteY6" fmla="*/ 5057775 h 5057775"/>
              <a:gd name="connsiteX7" fmla="*/ 1680901 w 2052919"/>
              <a:gd name="connsiteY7" fmla="*/ 5057775 h 5057775"/>
              <a:gd name="connsiteX8" fmla="*/ 1133495 w 2052919"/>
              <a:gd name="connsiteY8" fmla="*/ 5057775 h 5057775"/>
              <a:gd name="connsiteX9" fmla="*/ 155543 w 2052919"/>
              <a:gd name="connsiteY9" fmla="*/ 5057775 h 5057775"/>
              <a:gd name="connsiteX10" fmla="*/ 0 w 2052919"/>
              <a:gd name="connsiteY10" fmla="*/ 4902232 h 5057775"/>
              <a:gd name="connsiteX11" fmla="*/ 0 w 2052919"/>
              <a:gd name="connsiteY11" fmla="*/ 155543 h 5057775"/>
              <a:gd name="connsiteX12" fmla="*/ 155543 w 2052919"/>
              <a:gd name="connsiteY12" fmla="*/ 0 h 5057775"/>
              <a:gd name="connsiteX0" fmla="*/ 155543 w 2052919"/>
              <a:gd name="connsiteY0" fmla="*/ 0 h 5057775"/>
              <a:gd name="connsiteX1" fmla="*/ 1133495 w 2052919"/>
              <a:gd name="connsiteY1" fmla="*/ 0 h 5057775"/>
              <a:gd name="connsiteX2" fmla="*/ 1897376 w 2052919"/>
              <a:gd name="connsiteY2" fmla="*/ 0 h 5057775"/>
              <a:gd name="connsiteX3" fmla="*/ 2052919 w 2052919"/>
              <a:gd name="connsiteY3" fmla="*/ 155543 h 5057775"/>
              <a:gd name="connsiteX4" fmla="*/ 2052919 w 2052919"/>
              <a:gd name="connsiteY4" fmla="*/ 4902232 h 5057775"/>
              <a:gd name="connsiteX5" fmla="*/ 1897376 w 2052919"/>
              <a:gd name="connsiteY5" fmla="*/ 5057775 h 5057775"/>
              <a:gd name="connsiteX6" fmla="*/ 1680901 w 2052919"/>
              <a:gd name="connsiteY6" fmla="*/ 5057775 h 5057775"/>
              <a:gd name="connsiteX7" fmla="*/ 1133495 w 2052919"/>
              <a:gd name="connsiteY7" fmla="*/ 5057775 h 5057775"/>
              <a:gd name="connsiteX8" fmla="*/ 155543 w 2052919"/>
              <a:gd name="connsiteY8" fmla="*/ 5057775 h 5057775"/>
              <a:gd name="connsiteX9" fmla="*/ 0 w 2052919"/>
              <a:gd name="connsiteY9" fmla="*/ 4902232 h 5057775"/>
              <a:gd name="connsiteX10" fmla="*/ 0 w 2052919"/>
              <a:gd name="connsiteY10" fmla="*/ 155543 h 5057775"/>
              <a:gd name="connsiteX11" fmla="*/ 155543 w 2052919"/>
              <a:gd name="connsiteY11" fmla="*/ 0 h 5057775"/>
              <a:gd name="connsiteX0" fmla="*/ 155543 w 2052919"/>
              <a:gd name="connsiteY0" fmla="*/ 0 h 5057775"/>
              <a:gd name="connsiteX1" fmla="*/ 1897376 w 2052919"/>
              <a:gd name="connsiteY1" fmla="*/ 0 h 5057775"/>
              <a:gd name="connsiteX2" fmla="*/ 2052919 w 2052919"/>
              <a:gd name="connsiteY2" fmla="*/ 155543 h 5057775"/>
              <a:gd name="connsiteX3" fmla="*/ 2052919 w 2052919"/>
              <a:gd name="connsiteY3" fmla="*/ 4902232 h 5057775"/>
              <a:gd name="connsiteX4" fmla="*/ 1897376 w 2052919"/>
              <a:gd name="connsiteY4" fmla="*/ 5057775 h 5057775"/>
              <a:gd name="connsiteX5" fmla="*/ 1680901 w 2052919"/>
              <a:gd name="connsiteY5" fmla="*/ 5057775 h 5057775"/>
              <a:gd name="connsiteX6" fmla="*/ 1133495 w 2052919"/>
              <a:gd name="connsiteY6" fmla="*/ 5057775 h 5057775"/>
              <a:gd name="connsiteX7" fmla="*/ 155543 w 2052919"/>
              <a:gd name="connsiteY7" fmla="*/ 5057775 h 5057775"/>
              <a:gd name="connsiteX8" fmla="*/ 0 w 2052919"/>
              <a:gd name="connsiteY8" fmla="*/ 4902232 h 5057775"/>
              <a:gd name="connsiteX9" fmla="*/ 0 w 2052919"/>
              <a:gd name="connsiteY9" fmla="*/ 155543 h 5057775"/>
              <a:gd name="connsiteX10" fmla="*/ 155543 w 2052919"/>
              <a:gd name="connsiteY10" fmla="*/ 0 h 5057775"/>
              <a:gd name="connsiteX0" fmla="*/ 155543 w 2052919"/>
              <a:gd name="connsiteY0" fmla="*/ 0 h 5057775"/>
              <a:gd name="connsiteX1" fmla="*/ 1897376 w 2052919"/>
              <a:gd name="connsiteY1" fmla="*/ 0 h 5057775"/>
              <a:gd name="connsiteX2" fmla="*/ 2052919 w 2052919"/>
              <a:gd name="connsiteY2" fmla="*/ 155543 h 5057775"/>
              <a:gd name="connsiteX3" fmla="*/ 2052919 w 2052919"/>
              <a:gd name="connsiteY3" fmla="*/ 4902232 h 5057775"/>
              <a:gd name="connsiteX4" fmla="*/ 1897376 w 2052919"/>
              <a:gd name="connsiteY4" fmla="*/ 5057775 h 5057775"/>
              <a:gd name="connsiteX5" fmla="*/ 1133495 w 2052919"/>
              <a:gd name="connsiteY5" fmla="*/ 5057775 h 5057775"/>
              <a:gd name="connsiteX6" fmla="*/ 155543 w 2052919"/>
              <a:gd name="connsiteY6" fmla="*/ 5057775 h 5057775"/>
              <a:gd name="connsiteX7" fmla="*/ 0 w 2052919"/>
              <a:gd name="connsiteY7" fmla="*/ 4902232 h 5057775"/>
              <a:gd name="connsiteX8" fmla="*/ 0 w 2052919"/>
              <a:gd name="connsiteY8" fmla="*/ 155543 h 5057775"/>
              <a:gd name="connsiteX9" fmla="*/ 155543 w 2052919"/>
              <a:gd name="connsiteY9" fmla="*/ 0 h 5057775"/>
              <a:gd name="connsiteX0" fmla="*/ 155543 w 2052919"/>
              <a:gd name="connsiteY0" fmla="*/ 0 h 5057775"/>
              <a:gd name="connsiteX1" fmla="*/ 1897376 w 2052919"/>
              <a:gd name="connsiteY1" fmla="*/ 0 h 5057775"/>
              <a:gd name="connsiteX2" fmla="*/ 2052919 w 2052919"/>
              <a:gd name="connsiteY2" fmla="*/ 155543 h 5057775"/>
              <a:gd name="connsiteX3" fmla="*/ 2052919 w 2052919"/>
              <a:gd name="connsiteY3" fmla="*/ 4902232 h 5057775"/>
              <a:gd name="connsiteX4" fmla="*/ 1897376 w 2052919"/>
              <a:gd name="connsiteY4" fmla="*/ 5057775 h 5057775"/>
              <a:gd name="connsiteX5" fmla="*/ 155543 w 2052919"/>
              <a:gd name="connsiteY5" fmla="*/ 5057775 h 5057775"/>
              <a:gd name="connsiteX6" fmla="*/ 0 w 2052919"/>
              <a:gd name="connsiteY6" fmla="*/ 4902232 h 5057775"/>
              <a:gd name="connsiteX7" fmla="*/ 0 w 2052919"/>
              <a:gd name="connsiteY7" fmla="*/ 155543 h 5057775"/>
              <a:gd name="connsiteX8" fmla="*/ 155543 w 2052919"/>
              <a:gd name="connsiteY8" fmla="*/ 0 h 505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2919" h="5057775">
                <a:moveTo>
                  <a:pt x="155543" y="0"/>
                </a:moveTo>
                <a:lnTo>
                  <a:pt x="1897376" y="0"/>
                </a:lnTo>
                <a:cubicBezTo>
                  <a:pt x="1983337" y="0"/>
                  <a:pt x="2052919" y="69582"/>
                  <a:pt x="2052919" y="155543"/>
                </a:cubicBezTo>
                <a:lnTo>
                  <a:pt x="2052919" y="4902232"/>
                </a:lnTo>
                <a:cubicBezTo>
                  <a:pt x="2052919" y="4988193"/>
                  <a:pt x="1983337" y="5057775"/>
                  <a:pt x="1897376" y="5057775"/>
                </a:cubicBezTo>
                <a:lnTo>
                  <a:pt x="155543" y="5057775"/>
                </a:lnTo>
                <a:cubicBezTo>
                  <a:pt x="69582" y="5057775"/>
                  <a:pt x="0" y="4988193"/>
                  <a:pt x="0" y="4902232"/>
                </a:cubicBezTo>
                <a:lnTo>
                  <a:pt x="0" y="155543"/>
                </a:lnTo>
                <a:cubicBezTo>
                  <a:pt x="0" y="69582"/>
                  <a:pt x="69582" y="0"/>
                  <a:pt x="155543"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920" b="1"/>
          </a:p>
        </p:txBody>
      </p:sp>
      <p:sp>
        <p:nvSpPr>
          <p:cNvPr id="9" name="Oval 8">
            <a:extLst>
              <a:ext uri="{FF2B5EF4-FFF2-40B4-BE49-F238E27FC236}">
                <a16:creationId xmlns:a16="http://schemas.microsoft.com/office/drawing/2014/main" id="{6366BA1B-D7B5-4273-264D-ABFF6EDC3998}"/>
              </a:ext>
            </a:extLst>
          </p:cNvPr>
          <p:cNvSpPr>
            <a:spLocks noChangeAspect="1"/>
          </p:cNvSpPr>
          <p:nvPr userDrawn="1"/>
        </p:nvSpPr>
        <p:spPr>
          <a:xfrm>
            <a:off x="1114764" y="1993612"/>
            <a:ext cx="1666536" cy="166653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70"/>
          </a:p>
        </p:txBody>
      </p:sp>
      <p:sp>
        <p:nvSpPr>
          <p:cNvPr id="10" name="Oval 9">
            <a:extLst>
              <a:ext uri="{FF2B5EF4-FFF2-40B4-BE49-F238E27FC236}">
                <a16:creationId xmlns:a16="http://schemas.microsoft.com/office/drawing/2014/main" id="{699759E3-A15D-50B1-6C09-3928F73AB820}"/>
              </a:ext>
            </a:extLst>
          </p:cNvPr>
          <p:cNvSpPr>
            <a:spLocks noChangeAspect="1"/>
          </p:cNvSpPr>
          <p:nvPr userDrawn="1"/>
        </p:nvSpPr>
        <p:spPr>
          <a:xfrm>
            <a:off x="11849099" y="1993612"/>
            <a:ext cx="1666536" cy="166653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70"/>
          </a:p>
        </p:txBody>
      </p:sp>
      <p:sp>
        <p:nvSpPr>
          <p:cNvPr id="11" name="Oval 10">
            <a:extLst>
              <a:ext uri="{FF2B5EF4-FFF2-40B4-BE49-F238E27FC236}">
                <a16:creationId xmlns:a16="http://schemas.microsoft.com/office/drawing/2014/main" id="{BB1D1DDC-37AF-AAC1-3D3E-BD9381E875D9}"/>
              </a:ext>
            </a:extLst>
          </p:cNvPr>
          <p:cNvSpPr>
            <a:spLocks noChangeAspect="1"/>
          </p:cNvSpPr>
          <p:nvPr userDrawn="1"/>
        </p:nvSpPr>
        <p:spPr>
          <a:xfrm>
            <a:off x="9165516" y="1993612"/>
            <a:ext cx="1666536" cy="166653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70"/>
          </a:p>
        </p:txBody>
      </p:sp>
      <p:sp>
        <p:nvSpPr>
          <p:cNvPr id="12" name="Oval 11">
            <a:extLst>
              <a:ext uri="{FF2B5EF4-FFF2-40B4-BE49-F238E27FC236}">
                <a16:creationId xmlns:a16="http://schemas.microsoft.com/office/drawing/2014/main" id="{B2747BD0-1FF2-4F72-20B4-139A1B41A1E5}"/>
              </a:ext>
            </a:extLst>
          </p:cNvPr>
          <p:cNvSpPr>
            <a:spLocks noChangeAspect="1"/>
          </p:cNvSpPr>
          <p:nvPr userDrawn="1"/>
        </p:nvSpPr>
        <p:spPr>
          <a:xfrm>
            <a:off x="6481932" y="1993612"/>
            <a:ext cx="1666536" cy="166653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70"/>
          </a:p>
        </p:txBody>
      </p:sp>
      <p:sp>
        <p:nvSpPr>
          <p:cNvPr id="13" name="Oval 12">
            <a:extLst>
              <a:ext uri="{FF2B5EF4-FFF2-40B4-BE49-F238E27FC236}">
                <a16:creationId xmlns:a16="http://schemas.microsoft.com/office/drawing/2014/main" id="{0A1CEDAC-6621-EE5C-864C-76D08C070698}"/>
              </a:ext>
            </a:extLst>
          </p:cNvPr>
          <p:cNvSpPr>
            <a:spLocks noChangeAspect="1"/>
          </p:cNvSpPr>
          <p:nvPr userDrawn="1"/>
        </p:nvSpPr>
        <p:spPr>
          <a:xfrm>
            <a:off x="3798348" y="1993612"/>
            <a:ext cx="1666536" cy="166653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70"/>
          </a:p>
        </p:txBody>
      </p:sp>
      <p:sp>
        <p:nvSpPr>
          <p:cNvPr id="43" name="Text Placeholder 42">
            <a:extLst>
              <a:ext uri="{FF2B5EF4-FFF2-40B4-BE49-F238E27FC236}">
                <a16:creationId xmlns:a16="http://schemas.microsoft.com/office/drawing/2014/main" id="{B932512B-AF5E-CF66-3C4D-171FA0CB0BDB}"/>
              </a:ext>
            </a:extLst>
          </p:cNvPr>
          <p:cNvSpPr>
            <a:spLocks noGrp="1"/>
          </p:cNvSpPr>
          <p:nvPr>
            <p:ph type="body" sz="quarter" idx="22"/>
          </p:nvPr>
        </p:nvSpPr>
        <p:spPr>
          <a:xfrm>
            <a:off x="717120" y="868321"/>
            <a:ext cx="13201920" cy="332399"/>
          </a:xfrm>
        </p:spPr>
        <p:txBody>
          <a:bodyPr>
            <a:spAutoFit/>
          </a:bodyPr>
          <a:lstStyle>
            <a:lvl1pPr>
              <a:defRPr sz="2160">
                <a:solidFill>
                  <a:schemeClr val="accent3"/>
                </a:solidFill>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edit Master text styles</a:t>
            </a:r>
          </a:p>
        </p:txBody>
      </p:sp>
      <p:pic>
        <p:nvPicPr>
          <p:cNvPr id="40" name="Picture 39" descr="Logo&#10;&#10;Description automatically generated with medium confidence">
            <a:extLst>
              <a:ext uri="{FF2B5EF4-FFF2-40B4-BE49-F238E27FC236}">
                <a16:creationId xmlns:a16="http://schemas.microsoft.com/office/drawing/2014/main" id="{FD99A04A-CD66-FBF7-84B1-AB13F78C311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4376" y="7581400"/>
            <a:ext cx="1512899" cy="496800"/>
          </a:xfrm>
          <a:prstGeom prst="rect">
            <a:avLst/>
          </a:prstGeom>
        </p:spPr>
      </p:pic>
      <p:grpSp>
        <p:nvGrpSpPr>
          <p:cNvPr id="20" name="Group 19">
            <a:extLst>
              <a:ext uri="{FF2B5EF4-FFF2-40B4-BE49-F238E27FC236}">
                <a16:creationId xmlns:a16="http://schemas.microsoft.com/office/drawing/2014/main" id="{F7DCC6EC-3D25-44A0-17E0-D297275D8F7F}"/>
              </a:ext>
            </a:extLst>
          </p:cNvPr>
          <p:cNvGrpSpPr/>
          <p:nvPr userDrawn="1"/>
        </p:nvGrpSpPr>
        <p:grpSpPr>
          <a:xfrm>
            <a:off x="0" y="344805"/>
            <a:ext cx="14630400" cy="7809094"/>
            <a:chOff x="0" y="287338"/>
            <a:chExt cx="12192000" cy="6507578"/>
          </a:xfrm>
        </p:grpSpPr>
        <p:cxnSp>
          <p:nvCxnSpPr>
            <p:cNvPr id="21" name="Straight Connector 20">
              <a:extLst>
                <a:ext uri="{FF2B5EF4-FFF2-40B4-BE49-F238E27FC236}">
                  <a16:creationId xmlns:a16="http://schemas.microsoft.com/office/drawing/2014/main" id="{BE8A7AC9-7E4B-3970-C13A-692F6BF6F663}"/>
                </a:ext>
              </a:extLst>
            </p:cNvPr>
            <p:cNvCxnSpPr/>
            <p:nvPr userDrawn="1"/>
          </p:nvCxnSpPr>
          <p:spPr>
            <a:xfrm>
              <a:off x="595313" y="6794916"/>
              <a:ext cx="10999787" cy="0"/>
            </a:xfrm>
            <a:prstGeom prst="line">
              <a:avLst/>
            </a:prstGeom>
            <a:ln w="127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2" name="Rectangle: Top Corners Rounded 21">
              <a:extLst>
                <a:ext uri="{FF2B5EF4-FFF2-40B4-BE49-F238E27FC236}">
                  <a16:creationId xmlns:a16="http://schemas.microsoft.com/office/drawing/2014/main" id="{D19DAEA3-1991-F3A6-8C3B-250B53C82D35}"/>
                </a:ext>
              </a:extLst>
            </p:cNvPr>
            <p:cNvSpPr/>
            <p:nvPr userDrawn="1"/>
          </p:nvSpPr>
          <p:spPr>
            <a:xfrm rot="16200000">
              <a:off x="11877675" y="430213"/>
              <a:ext cx="457200" cy="171450"/>
            </a:xfrm>
            <a:prstGeom prst="round2SameRect">
              <a:avLst>
                <a:gd name="adj1" fmla="val 35186"/>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sp>
          <p:nvSpPr>
            <p:cNvPr id="23" name="Rectangle: Top Corners Rounded 22">
              <a:extLst>
                <a:ext uri="{FF2B5EF4-FFF2-40B4-BE49-F238E27FC236}">
                  <a16:creationId xmlns:a16="http://schemas.microsoft.com/office/drawing/2014/main" id="{DC121984-1016-E076-EEA8-65FF4FCB1122}"/>
                </a:ext>
              </a:extLst>
            </p:cNvPr>
            <p:cNvSpPr/>
            <p:nvPr userDrawn="1"/>
          </p:nvSpPr>
          <p:spPr>
            <a:xfrm rot="5400000" flipH="1">
              <a:off x="-142875" y="430213"/>
              <a:ext cx="457200" cy="171450"/>
            </a:xfrm>
            <a:prstGeom prst="round2SameRect">
              <a:avLst>
                <a:gd name="adj1" fmla="val 35186"/>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grpSp>
      <p:sp>
        <p:nvSpPr>
          <p:cNvPr id="97" name="Text Placeholder 42">
            <a:extLst>
              <a:ext uri="{FF2B5EF4-FFF2-40B4-BE49-F238E27FC236}">
                <a16:creationId xmlns:a16="http://schemas.microsoft.com/office/drawing/2014/main" id="{26D0105A-7EAD-39F3-370D-B2FE3CF98339}"/>
              </a:ext>
            </a:extLst>
          </p:cNvPr>
          <p:cNvSpPr>
            <a:spLocks noGrp="1"/>
          </p:cNvSpPr>
          <p:nvPr userDrawn="1">
            <p:ph type="body" sz="quarter" idx="26" hasCustomPrompt="1"/>
          </p:nvPr>
        </p:nvSpPr>
        <p:spPr>
          <a:xfrm>
            <a:off x="954432" y="4014263"/>
            <a:ext cx="1987200" cy="664798"/>
          </a:xfrm>
        </p:spPr>
        <p:txBody>
          <a:bodyPr wrap="square" anchor="ctr" anchorCtr="0">
            <a:noAutofit/>
          </a:bodyPr>
          <a:lstStyle>
            <a:lvl1pPr>
              <a:defRPr sz="1440" b="1">
                <a:solidFill>
                  <a:schemeClr val="accent3"/>
                </a:solidFill>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Add title here. Keep text short. Stay within the box.</a:t>
            </a:r>
          </a:p>
        </p:txBody>
      </p:sp>
      <p:sp>
        <p:nvSpPr>
          <p:cNvPr id="98" name="Text Placeholder 42">
            <a:extLst>
              <a:ext uri="{FF2B5EF4-FFF2-40B4-BE49-F238E27FC236}">
                <a16:creationId xmlns:a16="http://schemas.microsoft.com/office/drawing/2014/main" id="{40636567-D33C-82C2-3603-7384EDFEA3A7}"/>
              </a:ext>
            </a:extLst>
          </p:cNvPr>
          <p:cNvSpPr>
            <a:spLocks noGrp="1"/>
          </p:cNvSpPr>
          <p:nvPr userDrawn="1">
            <p:ph type="body" sz="quarter" idx="27" hasCustomPrompt="1"/>
          </p:nvPr>
        </p:nvSpPr>
        <p:spPr>
          <a:xfrm>
            <a:off x="954432" y="4972585"/>
            <a:ext cx="1987200" cy="2294989"/>
          </a:xfrm>
        </p:spPr>
        <p:txBody>
          <a:bodyPr wrap="square" anchor="t" anchorCtr="0">
            <a:noAutofit/>
          </a:bodyPr>
          <a:lstStyle>
            <a:lvl1pPr>
              <a:defRPr sz="1440" b="0">
                <a:solidFill>
                  <a:schemeClr val="tx2"/>
                </a:solidFill>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insert text. Please make sure your text remains within the text box. Font size may be reduced to a minimum of 10pt.</a:t>
            </a:r>
          </a:p>
        </p:txBody>
      </p:sp>
      <p:sp>
        <p:nvSpPr>
          <p:cNvPr id="107" name="Picture Placeholder 106">
            <a:extLst>
              <a:ext uri="{FF2B5EF4-FFF2-40B4-BE49-F238E27FC236}">
                <a16:creationId xmlns:a16="http://schemas.microsoft.com/office/drawing/2014/main" id="{8F85EB75-6214-07DD-F967-BCF5B2886A1D}"/>
              </a:ext>
            </a:extLst>
          </p:cNvPr>
          <p:cNvSpPr>
            <a:spLocks noGrp="1"/>
          </p:cNvSpPr>
          <p:nvPr>
            <p:ph type="pic" sz="quarter" idx="28" hasCustomPrompt="1"/>
          </p:nvPr>
        </p:nvSpPr>
        <p:spPr>
          <a:xfrm>
            <a:off x="1440179" y="2318964"/>
            <a:ext cx="1015706" cy="1015834"/>
          </a:xfrm>
        </p:spPr>
        <p:txBody>
          <a:bodyPr anchor="ctr" anchorCtr="0">
            <a:noAutofit/>
          </a:bodyPr>
          <a:lstStyle>
            <a:lvl1pPr algn="ctr">
              <a:defRPr sz="1440">
                <a:solidFill>
                  <a:schemeClr val="bg1"/>
                </a:solidFill>
              </a:defRPr>
            </a:lvl1pPr>
          </a:lstStyle>
          <a:p>
            <a:r>
              <a:rPr lang="en-US"/>
              <a:t>Click to insert icon</a:t>
            </a:r>
            <a:endParaRPr lang="en-GB"/>
          </a:p>
        </p:txBody>
      </p:sp>
      <p:sp>
        <p:nvSpPr>
          <p:cNvPr id="8" name="Title 7">
            <a:extLst>
              <a:ext uri="{FF2B5EF4-FFF2-40B4-BE49-F238E27FC236}">
                <a16:creationId xmlns:a16="http://schemas.microsoft.com/office/drawing/2014/main" id="{3FB69714-F361-03CC-DFC8-5D626ADF9374}"/>
              </a:ext>
            </a:extLst>
          </p:cNvPr>
          <p:cNvSpPr>
            <a:spLocks noGrp="1"/>
          </p:cNvSpPr>
          <p:nvPr>
            <p:ph type="title"/>
          </p:nvPr>
        </p:nvSpPr>
        <p:spPr>
          <a:xfrm>
            <a:off x="714376" y="344806"/>
            <a:ext cx="13199744" cy="517064"/>
          </a:xfrm>
        </p:spPr>
        <p:txBody>
          <a:bodyPr/>
          <a:lstStyle>
            <a:lvl1pPr>
              <a:defRPr>
                <a:solidFill>
                  <a:schemeClr val="bg1"/>
                </a:solidFill>
              </a:defRPr>
            </a:lvl1pPr>
          </a:lstStyle>
          <a:p>
            <a:r>
              <a:rPr lang="en-US"/>
              <a:t>Click to edit Master title style</a:t>
            </a:r>
            <a:endParaRPr lang="en-GB"/>
          </a:p>
        </p:txBody>
      </p:sp>
      <p:sp>
        <p:nvSpPr>
          <p:cNvPr id="54" name="Text Placeholder 42">
            <a:extLst>
              <a:ext uri="{FF2B5EF4-FFF2-40B4-BE49-F238E27FC236}">
                <a16:creationId xmlns:a16="http://schemas.microsoft.com/office/drawing/2014/main" id="{C9433ED5-06B8-F953-2588-BE94E5FE3496}"/>
              </a:ext>
            </a:extLst>
          </p:cNvPr>
          <p:cNvSpPr>
            <a:spLocks noGrp="1"/>
          </p:cNvSpPr>
          <p:nvPr>
            <p:ph type="body" sz="quarter" idx="29" hasCustomPrompt="1"/>
          </p:nvPr>
        </p:nvSpPr>
        <p:spPr>
          <a:xfrm>
            <a:off x="11688767" y="4014263"/>
            <a:ext cx="1987200" cy="664798"/>
          </a:xfrm>
        </p:spPr>
        <p:txBody>
          <a:bodyPr wrap="square" anchor="ctr" anchorCtr="0">
            <a:spAutoFit/>
          </a:bodyPr>
          <a:lstStyle>
            <a:lvl1pPr>
              <a:defRPr sz="1440" b="1">
                <a:solidFill>
                  <a:schemeClr val="accent3"/>
                </a:solidFill>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Add title here. Keep text short. Stay within the box.</a:t>
            </a:r>
          </a:p>
        </p:txBody>
      </p:sp>
      <p:sp>
        <p:nvSpPr>
          <p:cNvPr id="55" name="Text Placeholder 42">
            <a:extLst>
              <a:ext uri="{FF2B5EF4-FFF2-40B4-BE49-F238E27FC236}">
                <a16:creationId xmlns:a16="http://schemas.microsoft.com/office/drawing/2014/main" id="{B2EAC2BC-D12B-CA4E-2DB0-CE70EE8275BA}"/>
              </a:ext>
            </a:extLst>
          </p:cNvPr>
          <p:cNvSpPr>
            <a:spLocks noGrp="1"/>
          </p:cNvSpPr>
          <p:nvPr>
            <p:ph type="body" sz="quarter" idx="30" hasCustomPrompt="1"/>
          </p:nvPr>
        </p:nvSpPr>
        <p:spPr>
          <a:xfrm>
            <a:off x="11688767" y="4972585"/>
            <a:ext cx="1987200" cy="2294989"/>
          </a:xfrm>
        </p:spPr>
        <p:txBody>
          <a:bodyPr wrap="square" anchor="t" anchorCtr="0">
            <a:noAutofit/>
          </a:bodyPr>
          <a:lstStyle>
            <a:lvl1pPr>
              <a:defRPr sz="1440" b="0">
                <a:solidFill>
                  <a:schemeClr val="tx2"/>
                </a:solidFill>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insert text. Please make sure your text remains within the text box. Font size may be reduced to a minimum of 10pt.</a:t>
            </a:r>
          </a:p>
        </p:txBody>
      </p:sp>
      <p:sp>
        <p:nvSpPr>
          <p:cNvPr id="56" name="Picture Placeholder 106">
            <a:extLst>
              <a:ext uri="{FF2B5EF4-FFF2-40B4-BE49-F238E27FC236}">
                <a16:creationId xmlns:a16="http://schemas.microsoft.com/office/drawing/2014/main" id="{FB66772D-3480-72C3-7FD4-12B48A8DABEC}"/>
              </a:ext>
            </a:extLst>
          </p:cNvPr>
          <p:cNvSpPr>
            <a:spLocks noGrp="1"/>
          </p:cNvSpPr>
          <p:nvPr>
            <p:ph type="pic" sz="quarter" idx="31" hasCustomPrompt="1"/>
          </p:nvPr>
        </p:nvSpPr>
        <p:spPr>
          <a:xfrm>
            <a:off x="12174514" y="2318964"/>
            <a:ext cx="1015706" cy="1015834"/>
          </a:xfrm>
        </p:spPr>
        <p:txBody>
          <a:bodyPr anchor="ctr" anchorCtr="0">
            <a:noAutofit/>
          </a:bodyPr>
          <a:lstStyle>
            <a:lvl1pPr algn="ctr">
              <a:defRPr sz="1440">
                <a:solidFill>
                  <a:schemeClr val="bg1"/>
                </a:solidFill>
              </a:defRPr>
            </a:lvl1pPr>
          </a:lstStyle>
          <a:p>
            <a:r>
              <a:rPr lang="en-US"/>
              <a:t>Click to insert icon</a:t>
            </a:r>
            <a:endParaRPr lang="en-GB"/>
          </a:p>
        </p:txBody>
      </p:sp>
      <p:sp>
        <p:nvSpPr>
          <p:cNvPr id="59" name="Text Placeholder 42">
            <a:extLst>
              <a:ext uri="{FF2B5EF4-FFF2-40B4-BE49-F238E27FC236}">
                <a16:creationId xmlns:a16="http://schemas.microsoft.com/office/drawing/2014/main" id="{1F043C5B-E932-FFAB-F829-45DA042C2C7A}"/>
              </a:ext>
            </a:extLst>
          </p:cNvPr>
          <p:cNvSpPr>
            <a:spLocks noGrp="1"/>
          </p:cNvSpPr>
          <p:nvPr>
            <p:ph type="body" sz="quarter" idx="32" hasCustomPrompt="1"/>
          </p:nvPr>
        </p:nvSpPr>
        <p:spPr>
          <a:xfrm>
            <a:off x="9005184" y="4014263"/>
            <a:ext cx="1987200" cy="664798"/>
          </a:xfrm>
        </p:spPr>
        <p:txBody>
          <a:bodyPr wrap="square" anchor="ctr" anchorCtr="0">
            <a:spAutoFit/>
          </a:bodyPr>
          <a:lstStyle>
            <a:lvl1pPr>
              <a:defRPr sz="1440" b="1">
                <a:solidFill>
                  <a:schemeClr val="accent3"/>
                </a:solidFill>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Add title here. Keep text short. Stay within the box.</a:t>
            </a:r>
          </a:p>
        </p:txBody>
      </p:sp>
      <p:sp>
        <p:nvSpPr>
          <p:cNvPr id="60" name="Text Placeholder 42">
            <a:extLst>
              <a:ext uri="{FF2B5EF4-FFF2-40B4-BE49-F238E27FC236}">
                <a16:creationId xmlns:a16="http://schemas.microsoft.com/office/drawing/2014/main" id="{320196F0-84E8-22B7-ED15-2E6D5510F65E}"/>
              </a:ext>
            </a:extLst>
          </p:cNvPr>
          <p:cNvSpPr>
            <a:spLocks noGrp="1"/>
          </p:cNvSpPr>
          <p:nvPr>
            <p:ph type="body" sz="quarter" idx="33" hasCustomPrompt="1"/>
          </p:nvPr>
        </p:nvSpPr>
        <p:spPr>
          <a:xfrm>
            <a:off x="9005184" y="4972585"/>
            <a:ext cx="1987200" cy="2294989"/>
          </a:xfrm>
        </p:spPr>
        <p:txBody>
          <a:bodyPr wrap="square" anchor="t" anchorCtr="0">
            <a:noAutofit/>
          </a:bodyPr>
          <a:lstStyle>
            <a:lvl1pPr>
              <a:defRPr sz="1440" b="0">
                <a:solidFill>
                  <a:schemeClr val="tx2"/>
                </a:solidFill>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insert text. Please make sure your text remains within the text box. Font size may be reduced to a minimum of 10pt.</a:t>
            </a:r>
          </a:p>
        </p:txBody>
      </p:sp>
      <p:sp>
        <p:nvSpPr>
          <p:cNvPr id="61" name="Picture Placeholder 106">
            <a:extLst>
              <a:ext uri="{FF2B5EF4-FFF2-40B4-BE49-F238E27FC236}">
                <a16:creationId xmlns:a16="http://schemas.microsoft.com/office/drawing/2014/main" id="{9ECD10DC-1967-BDA8-3F1A-DB9EF0E189A1}"/>
              </a:ext>
            </a:extLst>
          </p:cNvPr>
          <p:cNvSpPr>
            <a:spLocks noGrp="1"/>
          </p:cNvSpPr>
          <p:nvPr>
            <p:ph type="pic" sz="quarter" idx="34" hasCustomPrompt="1"/>
          </p:nvPr>
        </p:nvSpPr>
        <p:spPr>
          <a:xfrm>
            <a:off x="9490931" y="2318964"/>
            <a:ext cx="1015706" cy="1015834"/>
          </a:xfrm>
        </p:spPr>
        <p:txBody>
          <a:bodyPr anchor="ctr" anchorCtr="0">
            <a:noAutofit/>
          </a:bodyPr>
          <a:lstStyle>
            <a:lvl1pPr algn="ctr">
              <a:defRPr sz="1440">
                <a:solidFill>
                  <a:schemeClr val="bg1"/>
                </a:solidFill>
              </a:defRPr>
            </a:lvl1pPr>
          </a:lstStyle>
          <a:p>
            <a:r>
              <a:rPr lang="en-US"/>
              <a:t>Click to insert icon</a:t>
            </a:r>
            <a:endParaRPr lang="en-GB"/>
          </a:p>
        </p:txBody>
      </p:sp>
      <p:sp>
        <p:nvSpPr>
          <p:cNvPr id="64" name="Text Placeholder 42">
            <a:extLst>
              <a:ext uri="{FF2B5EF4-FFF2-40B4-BE49-F238E27FC236}">
                <a16:creationId xmlns:a16="http://schemas.microsoft.com/office/drawing/2014/main" id="{E8AD3BB3-D27B-73A2-00FE-F408C0A8EDC4}"/>
              </a:ext>
            </a:extLst>
          </p:cNvPr>
          <p:cNvSpPr>
            <a:spLocks noGrp="1"/>
          </p:cNvSpPr>
          <p:nvPr>
            <p:ph type="body" sz="quarter" idx="35" hasCustomPrompt="1"/>
          </p:nvPr>
        </p:nvSpPr>
        <p:spPr>
          <a:xfrm>
            <a:off x="6321600" y="4014263"/>
            <a:ext cx="1987200" cy="664798"/>
          </a:xfrm>
        </p:spPr>
        <p:txBody>
          <a:bodyPr wrap="square" anchor="ctr" anchorCtr="0">
            <a:spAutoFit/>
          </a:bodyPr>
          <a:lstStyle>
            <a:lvl1pPr>
              <a:defRPr sz="1440" b="1">
                <a:solidFill>
                  <a:schemeClr val="accent3"/>
                </a:solidFill>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Add title here. Keep text short. Stay within the box.</a:t>
            </a:r>
          </a:p>
        </p:txBody>
      </p:sp>
      <p:sp>
        <p:nvSpPr>
          <p:cNvPr id="65" name="Text Placeholder 42">
            <a:extLst>
              <a:ext uri="{FF2B5EF4-FFF2-40B4-BE49-F238E27FC236}">
                <a16:creationId xmlns:a16="http://schemas.microsoft.com/office/drawing/2014/main" id="{82605724-FDF4-902E-EBC5-C66C0760864A}"/>
              </a:ext>
            </a:extLst>
          </p:cNvPr>
          <p:cNvSpPr>
            <a:spLocks noGrp="1"/>
          </p:cNvSpPr>
          <p:nvPr>
            <p:ph type="body" sz="quarter" idx="36" hasCustomPrompt="1"/>
          </p:nvPr>
        </p:nvSpPr>
        <p:spPr>
          <a:xfrm>
            <a:off x="6321600" y="4972585"/>
            <a:ext cx="1987200" cy="2294989"/>
          </a:xfrm>
        </p:spPr>
        <p:txBody>
          <a:bodyPr wrap="square" anchor="t" anchorCtr="0">
            <a:noAutofit/>
          </a:bodyPr>
          <a:lstStyle>
            <a:lvl1pPr>
              <a:defRPr sz="1440" b="0">
                <a:solidFill>
                  <a:schemeClr val="tx2"/>
                </a:solidFill>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insert text. Please make sure your text remains within the text box. Font size may be reduced to a minimum of 10pt.</a:t>
            </a:r>
          </a:p>
        </p:txBody>
      </p:sp>
      <p:sp>
        <p:nvSpPr>
          <p:cNvPr id="66" name="Picture Placeholder 106">
            <a:extLst>
              <a:ext uri="{FF2B5EF4-FFF2-40B4-BE49-F238E27FC236}">
                <a16:creationId xmlns:a16="http://schemas.microsoft.com/office/drawing/2014/main" id="{B255A3ED-1657-46CD-E5F3-C19A43097D85}"/>
              </a:ext>
            </a:extLst>
          </p:cNvPr>
          <p:cNvSpPr>
            <a:spLocks noGrp="1"/>
          </p:cNvSpPr>
          <p:nvPr>
            <p:ph type="pic" sz="quarter" idx="37" hasCustomPrompt="1"/>
          </p:nvPr>
        </p:nvSpPr>
        <p:spPr>
          <a:xfrm>
            <a:off x="6807347" y="2318964"/>
            <a:ext cx="1015706" cy="1015834"/>
          </a:xfrm>
        </p:spPr>
        <p:txBody>
          <a:bodyPr anchor="ctr" anchorCtr="0">
            <a:noAutofit/>
          </a:bodyPr>
          <a:lstStyle>
            <a:lvl1pPr algn="ctr">
              <a:defRPr sz="1440">
                <a:solidFill>
                  <a:schemeClr val="bg1"/>
                </a:solidFill>
              </a:defRPr>
            </a:lvl1pPr>
          </a:lstStyle>
          <a:p>
            <a:r>
              <a:rPr lang="en-US"/>
              <a:t>Click to insert icon</a:t>
            </a:r>
            <a:endParaRPr lang="en-GB"/>
          </a:p>
        </p:txBody>
      </p:sp>
      <p:sp>
        <p:nvSpPr>
          <p:cNvPr id="69" name="Text Placeholder 42">
            <a:extLst>
              <a:ext uri="{FF2B5EF4-FFF2-40B4-BE49-F238E27FC236}">
                <a16:creationId xmlns:a16="http://schemas.microsoft.com/office/drawing/2014/main" id="{F281AE2A-12CC-A048-F03C-B077A09D65DC}"/>
              </a:ext>
            </a:extLst>
          </p:cNvPr>
          <p:cNvSpPr>
            <a:spLocks noGrp="1"/>
          </p:cNvSpPr>
          <p:nvPr>
            <p:ph type="body" sz="quarter" idx="38" hasCustomPrompt="1"/>
          </p:nvPr>
        </p:nvSpPr>
        <p:spPr>
          <a:xfrm>
            <a:off x="3638016" y="4014263"/>
            <a:ext cx="1987200" cy="664798"/>
          </a:xfrm>
        </p:spPr>
        <p:txBody>
          <a:bodyPr wrap="square" anchor="ctr" anchorCtr="0">
            <a:spAutoFit/>
          </a:bodyPr>
          <a:lstStyle>
            <a:lvl1pPr>
              <a:defRPr sz="1440" b="1">
                <a:solidFill>
                  <a:schemeClr val="accent3"/>
                </a:solidFill>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Add title here. Keep text short. Stay within the box.</a:t>
            </a:r>
          </a:p>
        </p:txBody>
      </p:sp>
      <p:sp>
        <p:nvSpPr>
          <p:cNvPr id="70" name="Text Placeholder 42">
            <a:extLst>
              <a:ext uri="{FF2B5EF4-FFF2-40B4-BE49-F238E27FC236}">
                <a16:creationId xmlns:a16="http://schemas.microsoft.com/office/drawing/2014/main" id="{53F873DD-E572-BF82-EE93-539F296B1ACE}"/>
              </a:ext>
            </a:extLst>
          </p:cNvPr>
          <p:cNvSpPr>
            <a:spLocks noGrp="1"/>
          </p:cNvSpPr>
          <p:nvPr>
            <p:ph type="body" sz="quarter" idx="39" hasCustomPrompt="1"/>
          </p:nvPr>
        </p:nvSpPr>
        <p:spPr>
          <a:xfrm>
            <a:off x="3638016" y="4972585"/>
            <a:ext cx="1987200" cy="2294989"/>
          </a:xfrm>
        </p:spPr>
        <p:txBody>
          <a:bodyPr wrap="square" anchor="t" anchorCtr="0">
            <a:noAutofit/>
          </a:bodyPr>
          <a:lstStyle>
            <a:lvl1pPr>
              <a:defRPr sz="1440" b="0">
                <a:solidFill>
                  <a:schemeClr val="tx2"/>
                </a:solidFill>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insert text. Please make sure your text remains within the text box. Font size may be reduced to a minimum of 10pt.</a:t>
            </a:r>
          </a:p>
        </p:txBody>
      </p:sp>
      <p:sp>
        <p:nvSpPr>
          <p:cNvPr id="71" name="Picture Placeholder 106">
            <a:extLst>
              <a:ext uri="{FF2B5EF4-FFF2-40B4-BE49-F238E27FC236}">
                <a16:creationId xmlns:a16="http://schemas.microsoft.com/office/drawing/2014/main" id="{8571CEF9-683A-7A50-8E44-41E5EF8A504A}"/>
              </a:ext>
            </a:extLst>
          </p:cNvPr>
          <p:cNvSpPr>
            <a:spLocks noGrp="1"/>
          </p:cNvSpPr>
          <p:nvPr>
            <p:ph type="pic" sz="quarter" idx="40" hasCustomPrompt="1"/>
          </p:nvPr>
        </p:nvSpPr>
        <p:spPr>
          <a:xfrm>
            <a:off x="4123763" y="2318964"/>
            <a:ext cx="1015706" cy="1015834"/>
          </a:xfrm>
        </p:spPr>
        <p:txBody>
          <a:bodyPr anchor="ctr" anchorCtr="0">
            <a:noAutofit/>
          </a:bodyPr>
          <a:lstStyle>
            <a:lvl1pPr algn="ctr">
              <a:defRPr sz="1440">
                <a:solidFill>
                  <a:schemeClr val="bg1"/>
                </a:solidFill>
              </a:defRPr>
            </a:lvl1pPr>
          </a:lstStyle>
          <a:p>
            <a:r>
              <a:rPr lang="en-US"/>
              <a:t>Click to insert icon</a:t>
            </a:r>
            <a:endParaRPr lang="en-GB"/>
          </a:p>
        </p:txBody>
      </p:sp>
      <p:sp>
        <p:nvSpPr>
          <p:cNvPr id="2" name="Footer Placeholder 3">
            <a:extLst>
              <a:ext uri="{FF2B5EF4-FFF2-40B4-BE49-F238E27FC236}">
                <a16:creationId xmlns:a16="http://schemas.microsoft.com/office/drawing/2014/main" id="{6CCE3AD7-3D65-7D53-0ABE-5DD10C3AA041}"/>
              </a:ext>
            </a:extLst>
          </p:cNvPr>
          <p:cNvSpPr txBox="1">
            <a:spLocks/>
          </p:cNvSpPr>
          <p:nvPr userDrawn="1"/>
        </p:nvSpPr>
        <p:spPr>
          <a:xfrm>
            <a:off x="10198214" y="7729017"/>
            <a:ext cx="3715906" cy="424873"/>
          </a:xfrm>
          <a:custGeom>
            <a:avLst/>
            <a:gdLst>
              <a:gd name="connsiteX0" fmla="*/ 0 w 6931025"/>
              <a:gd name="connsiteY0" fmla="*/ 0 h 6858000"/>
              <a:gd name="connsiteX1" fmla="*/ 6931025 w 6931025"/>
              <a:gd name="connsiteY1" fmla="*/ 0 h 6858000"/>
              <a:gd name="connsiteX2" fmla="*/ 6931025 w 6931025"/>
              <a:gd name="connsiteY2" fmla="*/ 6858000 h 6858000"/>
              <a:gd name="connsiteX3" fmla="*/ 720000 w 6931025"/>
              <a:gd name="connsiteY3" fmla="*/ 6858000 h 6858000"/>
              <a:gd name="connsiteX4" fmla="*/ 0 w 6931025"/>
              <a:gd name="connsiteY4" fmla="*/ 613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1025" h="6858000">
                <a:moveTo>
                  <a:pt x="0" y="0"/>
                </a:moveTo>
                <a:lnTo>
                  <a:pt x="6931025" y="0"/>
                </a:lnTo>
                <a:lnTo>
                  <a:pt x="6931025" y="6858000"/>
                </a:lnTo>
                <a:lnTo>
                  <a:pt x="720000" y="6858000"/>
                </a:lnTo>
                <a:cubicBezTo>
                  <a:pt x="322355" y="6858000"/>
                  <a:pt x="0" y="6535645"/>
                  <a:pt x="0" y="6138000"/>
                </a:cubicBezTo>
                <a:close/>
              </a:path>
            </a:pathLst>
          </a:custGeom>
          <a:noFill/>
        </p:spPr>
        <p:txBody>
          <a:bodyPr vert="horz" wrap="square"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360000" indent="-180000" algn="l" defTabSz="914400" rtl="0" eaLnBrk="1" latinLnBrk="0" hangingPunct="1">
              <a:lnSpc>
                <a:spcPct val="100000"/>
              </a:lnSpc>
              <a:spcBef>
                <a:spcPts val="0"/>
              </a:spcBef>
              <a:spcAft>
                <a:spcPts val="600"/>
              </a:spcAft>
              <a:buFont typeface="Arial" panose="020B0604020202020204" pitchFamily="34" charset="0"/>
              <a:buChar char="•"/>
              <a:defRPr lang="en-US" sz="1600" kern="1200" dirty="0" smtClean="0">
                <a:solidFill>
                  <a:schemeClr val="tx2"/>
                </a:solidFill>
                <a:latin typeface="+mn-lt"/>
                <a:ea typeface="+mn-ea"/>
                <a:cs typeface="+mn-cs"/>
              </a:defRPr>
            </a:lvl2pPr>
            <a:lvl3pPr marL="54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72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4pPr>
            <a:lvl5pPr marL="900000" indent="-180000" algn="l" defTabSz="914400" rtl="0" eaLnBrk="1" latinLnBrk="0" hangingPunct="1">
              <a:lnSpc>
                <a:spcPct val="100000"/>
              </a:lnSpc>
              <a:spcBef>
                <a:spcPts val="0"/>
              </a:spcBef>
              <a:spcAft>
                <a:spcPts val="600"/>
              </a:spcAft>
              <a:buFont typeface="Arial" panose="020B0604020202020204" pitchFamily="34" charset="0"/>
              <a:buChar char="•"/>
              <a:defRPr lang="en-GB" sz="1600" kern="1200" dirty="0" smtClean="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Aft>
                <a:spcPts val="0"/>
              </a:spcAft>
            </a:pPr>
            <a:r>
              <a:rPr lang="en-US" sz="720">
                <a:solidFill>
                  <a:schemeClr val="tx2">
                    <a:lumMod val="75000"/>
                    <a:lumOff val="25000"/>
                  </a:schemeClr>
                </a:solidFill>
              </a:rPr>
              <a:t>Copyright © </a:t>
            </a:r>
            <a:r>
              <a:rPr lang="en-US" sz="720" err="1">
                <a:solidFill>
                  <a:schemeClr val="tx2">
                    <a:lumMod val="75000"/>
                    <a:lumOff val="25000"/>
                  </a:schemeClr>
                </a:solidFill>
              </a:rPr>
              <a:t>HighRes</a:t>
            </a:r>
            <a:r>
              <a:rPr lang="en-US" sz="720">
                <a:solidFill>
                  <a:schemeClr val="tx2">
                    <a:lumMod val="75000"/>
                    <a:lumOff val="25000"/>
                  </a:schemeClr>
                </a:solidFill>
              </a:rPr>
              <a:t> </a:t>
            </a:r>
            <a:r>
              <a:rPr lang="en-US" sz="720" err="1">
                <a:solidFill>
                  <a:schemeClr val="tx2">
                    <a:lumMod val="75000"/>
                    <a:lumOff val="25000"/>
                  </a:schemeClr>
                </a:solidFill>
              </a:rPr>
              <a:t>Biosolutions</a:t>
            </a:r>
            <a:r>
              <a:rPr lang="en-US" sz="720">
                <a:solidFill>
                  <a:schemeClr val="tx2">
                    <a:lumMod val="75000"/>
                    <a:lumOff val="25000"/>
                  </a:schemeClr>
                </a:solidFill>
              </a:rPr>
              <a:t> 2023. </a:t>
            </a:r>
          </a:p>
          <a:p>
            <a:pPr algn="r">
              <a:spcAft>
                <a:spcPts val="0"/>
              </a:spcAft>
            </a:pPr>
            <a:r>
              <a:rPr lang="en-US" sz="720">
                <a:solidFill>
                  <a:schemeClr val="tx2">
                    <a:lumMod val="75000"/>
                    <a:lumOff val="25000"/>
                  </a:schemeClr>
                </a:solidFill>
              </a:rPr>
              <a:t>All Rights Reserved, CONFIDENTIAL.</a:t>
            </a:r>
          </a:p>
          <a:p>
            <a:pPr marL="0" indent="0" algn="r" defTabSz="1097280" rtl="0" eaLnBrk="1" latinLnBrk="0" hangingPunct="1">
              <a:lnSpc>
                <a:spcPct val="100000"/>
              </a:lnSpc>
              <a:spcBef>
                <a:spcPts val="0"/>
              </a:spcBef>
              <a:spcAft>
                <a:spcPts val="0"/>
              </a:spcAft>
              <a:buFont typeface="Arial" panose="020B0604020202020204" pitchFamily="34" charset="0"/>
              <a:buNone/>
            </a:pPr>
            <a:r>
              <a:rPr lang="en-US" sz="720" kern="1200">
                <a:solidFill>
                  <a:schemeClr val="tx2">
                    <a:lumMod val="75000"/>
                    <a:lumOff val="25000"/>
                  </a:schemeClr>
                </a:solidFill>
                <a:latin typeface="+mn-lt"/>
                <a:ea typeface="+mn-ea"/>
                <a:cs typeface="+mn-cs"/>
              </a:rPr>
              <a:t>MR-DIG-231230-01 </a:t>
            </a:r>
            <a:r>
              <a:rPr lang="en-US" sz="720" kern="1200" err="1">
                <a:solidFill>
                  <a:schemeClr val="tx2">
                    <a:lumMod val="75000"/>
                    <a:lumOff val="25000"/>
                  </a:schemeClr>
                </a:solidFill>
                <a:latin typeface="+mn-lt"/>
                <a:ea typeface="+mn-ea"/>
                <a:cs typeface="+mn-cs"/>
              </a:rPr>
              <a:t>RevA</a:t>
            </a:r>
            <a:endParaRPr lang="en-US" sz="720" kern="1200">
              <a:solidFill>
                <a:schemeClr val="tx2">
                  <a:lumMod val="75000"/>
                  <a:lumOff val="25000"/>
                </a:schemeClr>
              </a:solidFill>
              <a:latin typeface="+mn-lt"/>
              <a:ea typeface="+mn-ea"/>
              <a:cs typeface="+mn-cs"/>
            </a:endParaRPr>
          </a:p>
        </p:txBody>
      </p:sp>
    </p:spTree>
    <p:extLst>
      <p:ext uri="{BB962C8B-B14F-4D97-AF65-F5344CB8AC3E}">
        <p14:creationId xmlns:p14="http://schemas.microsoft.com/office/powerpoint/2010/main" val="261872104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Icon List">
    <p:spTree>
      <p:nvGrpSpPr>
        <p:cNvPr id="1" name=""/>
        <p:cNvGrpSpPr/>
        <p:nvPr/>
      </p:nvGrpSpPr>
      <p:grpSpPr>
        <a:xfrm>
          <a:off x="0" y="0"/>
          <a:ext cx="0" cy="0"/>
          <a:chOff x="0" y="0"/>
          <a:chExt cx="0" cy="0"/>
        </a:xfrm>
      </p:grpSpPr>
      <p:sp>
        <p:nvSpPr>
          <p:cNvPr id="43" name="Text Placeholder 42">
            <a:extLst>
              <a:ext uri="{FF2B5EF4-FFF2-40B4-BE49-F238E27FC236}">
                <a16:creationId xmlns:a16="http://schemas.microsoft.com/office/drawing/2014/main" id="{B932512B-AF5E-CF66-3C4D-171FA0CB0BDB}"/>
              </a:ext>
            </a:extLst>
          </p:cNvPr>
          <p:cNvSpPr>
            <a:spLocks noGrp="1"/>
          </p:cNvSpPr>
          <p:nvPr>
            <p:ph type="body" sz="quarter" idx="22"/>
          </p:nvPr>
        </p:nvSpPr>
        <p:spPr>
          <a:xfrm>
            <a:off x="716280" y="868321"/>
            <a:ext cx="13194586" cy="332399"/>
          </a:xfrm>
        </p:spPr>
        <p:txBody>
          <a:bodyPr>
            <a:spAutoFit/>
          </a:bodyPr>
          <a:lstStyle>
            <a:lvl1pPr>
              <a:defRPr sz="2160">
                <a:solidFill>
                  <a:schemeClr val="accent3"/>
                </a:solidFill>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edit Master text styles</a:t>
            </a:r>
          </a:p>
        </p:txBody>
      </p:sp>
      <p:pic>
        <p:nvPicPr>
          <p:cNvPr id="40" name="Picture 39" descr="Logo&#10;&#10;Description automatically generated with medium confidence">
            <a:extLst>
              <a:ext uri="{FF2B5EF4-FFF2-40B4-BE49-F238E27FC236}">
                <a16:creationId xmlns:a16="http://schemas.microsoft.com/office/drawing/2014/main" id="{FD99A04A-CD66-FBF7-84B1-AB13F78C311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4376" y="7581400"/>
            <a:ext cx="1512899" cy="496800"/>
          </a:xfrm>
          <a:prstGeom prst="rect">
            <a:avLst/>
          </a:prstGeom>
        </p:spPr>
      </p:pic>
      <p:sp>
        <p:nvSpPr>
          <p:cNvPr id="122" name="Freeform: Shape 121">
            <a:extLst>
              <a:ext uri="{FF2B5EF4-FFF2-40B4-BE49-F238E27FC236}">
                <a16:creationId xmlns:a16="http://schemas.microsoft.com/office/drawing/2014/main" id="{80D5ADCB-55E4-CC26-1D0D-834DA2AAE5F6}"/>
              </a:ext>
            </a:extLst>
          </p:cNvPr>
          <p:cNvSpPr/>
          <p:nvPr userDrawn="1"/>
        </p:nvSpPr>
        <p:spPr>
          <a:xfrm>
            <a:off x="716280" y="1436371"/>
            <a:ext cx="4238626" cy="6069330"/>
          </a:xfrm>
          <a:custGeom>
            <a:avLst/>
            <a:gdLst>
              <a:gd name="connsiteX0" fmla="*/ 155543 w 3532188"/>
              <a:gd name="connsiteY0" fmla="*/ 0 h 5057775"/>
              <a:gd name="connsiteX1" fmla="*/ 3376645 w 3532188"/>
              <a:gd name="connsiteY1" fmla="*/ 0 h 5057775"/>
              <a:gd name="connsiteX2" fmla="*/ 3532188 w 3532188"/>
              <a:gd name="connsiteY2" fmla="*/ 155543 h 5057775"/>
              <a:gd name="connsiteX3" fmla="*/ 3532188 w 3532188"/>
              <a:gd name="connsiteY3" fmla="*/ 4902232 h 5057775"/>
              <a:gd name="connsiteX4" fmla="*/ 3376645 w 3532188"/>
              <a:gd name="connsiteY4" fmla="*/ 5057775 h 5057775"/>
              <a:gd name="connsiteX5" fmla="*/ 155543 w 3532188"/>
              <a:gd name="connsiteY5" fmla="*/ 5057775 h 5057775"/>
              <a:gd name="connsiteX6" fmla="*/ 0 w 3532188"/>
              <a:gd name="connsiteY6" fmla="*/ 4902232 h 5057775"/>
              <a:gd name="connsiteX7" fmla="*/ 0 w 3532188"/>
              <a:gd name="connsiteY7" fmla="*/ 155543 h 5057775"/>
              <a:gd name="connsiteX8" fmla="*/ 155543 w 3532188"/>
              <a:gd name="connsiteY8" fmla="*/ 0 h 505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2188" h="5057775">
                <a:moveTo>
                  <a:pt x="155543" y="0"/>
                </a:moveTo>
                <a:lnTo>
                  <a:pt x="3376645" y="0"/>
                </a:lnTo>
                <a:cubicBezTo>
                  <a:pt x="3462606" y="0"/>
                  <a:pt x="3532188" y="69582"/>
                  <a:pt x="3532188" y="155543"/>
                </a:cubicBezTo>
                <a:lnTo>
                  <a:pt x="3532188" y="4902232"/>
                </a:lnTo>
                <a:cubicBezTo>
                  <a:pt x="3532188" y="4988193"/>
                  <a:pt x="3462606" y="5057775"/>
                  <a:pt x="3376645" y="5057775"/>
                </a:cubicBezTo>
                <a:lnTo>
                  <a:pt x="155543" y="5057775"/>
                </a:lnTo>
                <a:cubicBezTo>
                  <a:pt x="69582" y="5057775"/>
                  <a:pt x="0" y="4988193"/>
                  <a:pt x="0" y="4902232"/>
                </a:cubicBezTo>
                <a:lnTo>
                  <a:pt x="0" y="155543"/>
                </a:lnTo>
                <a:cubicBezTo>
                  <a:pt x="0" y="69582"/>
                  <a:pt x="69582" y="0"/>
                  <a:pt x="155543"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920" b="1"/>
          </a:p>
        </p:txBody>
      </p:sp>
      <p:sp>
        <p:nvSpPr>
          <p:cNvPr id="97" name="Text Placeholder 42">
            <a:extLst>
              <a:ext uri="{FF2B5EF4-FFF2-40B4-BE49-F238E27FC236}">
                <a16:creationId xmlns:a16="http://schemas.microsoft.com/office/drawing/2014/main" id="{26D0105A-7EAD-39F3-370D-B2FE3CF98339}"/>
              </a:ext>
            </a:extLst>
          </p:cNvPr>
          <p:cNvSpPr>
            <a:spLocks noGrp="1"/>
          </p:cNvSpPr>
          <p:nvPr userDrawn="1">
            <p:ph type="body" sz="quarter" idx="26" hasCustomPrompt="1"/>
          </p:nvPr>
        </p:nvSpPr>
        <p:spPr>
          <a:xfrm>
            <a:off x="954405" y="1725362"/>
            <a:ext cx="3760471" cy="867930"/>
          </a:xfrm>
        </p:spPr>
        <p:txBody>
          <a:bodyPr wrap="square" anchor="ctr" anchorCtr="0">
            <a:noAutofit/>
          </a:bodyPr>
          <a:lstStyle>
            <a:lvl1pPr>
              <a:defRPr sz="1680" b="1">
                <a:solidFill>
                  <a:schemeClr val="accent3"/>
                </a:solidFill>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Add title here. Keep text short. Stay within the box.</a:t>
            </a:r>
          </a:p>
          <a:p>
            <a:pPr lvl="0"/>
            <a:endParaRPr lang="en-US"/>
          </a:p>
        </p:txBody>
      </p:sp>
      <p:sp>
        <p:nvSpPr>
          <p:cNvPr id="123" name="Freeform: Shape 122">
            <a:extLst>
              <a:ext uri="{FF2B5EF4-FFF2-40B4-BE49-F238E27FC236}">
                <a16:creationId xmlns:a16="http://schemas.microsoft.com/office/drawing/2014/main" id="{A7A9EDA7-A5AC-7E8E-6FDE-4B40827F1A03}"/>
              </a:ext>
            </a:extLst>
          </p:cNvPr>
          <p:cNvSpPr/>
          <p:nvPr userDrawn="1"/>
        </p:nvSpPr>
        <p:spPr>
          <a:xfrm>
            <a:off x="5193030" y="1436371"/>
            <a:ext cx="4238626" cy="6069330"/>
          </a:xfrm>
          <a:custGeom>
            <a:avLst/>
            <a:gdLst>
              <a:gd name="connsiteX0" fmla="*/ 155543 w 3532188"/>
              <a:gd name="connsiteY0" fmla="*/ 0 h 5057775"/>
              <a:gd name="connsiteX1" fmla="*/ 3376645 w 3532188"/>
              <a:gd name="connsiteY1" fmla="*/ 0 h 5057775"/>
              <a:gd name="connsiteX2" fmla="*/ 3532188 w 3532188"/>
              <a:gd name="connsiteY2" fmla="*/ 155543 h 5057775"/>
              <a:gd name="connsiteX3" fmla="*/ 3532188 w 3532188"/>
              <a:gd name="connsiteY3" fmla="*/ 4902232 h 5057775"/>
              <a:gd name="connsiteX4" fmla="*/ 3376645 w 3532188"/>
              <a:gd name="connsiteY4" fmla="*/ 5057775 h 5057775"/>
              <a:gd name="connsiteX5" fmla="*/ 155543 w 3532188"/>
              <a:gd name="connsiteY5" fmla="*/ 5057775 h 5057775"/>
              <a:gd name="connsiteX6" fmla="*/ 0 w 3532188"/>
              <a:gd name="connsiteY6" fmla="*/ 4902232 h 5057775"/>
              <a:gd name="connsiteX7" fmla="*/ 0 w 3532188"/>
              <a:gd name="connsiteY7" fmla="*/ 155543 h 5057775"/>
              <a:gd name="connsiteX8" fmla="*/ 155543 w 3532188"/>
              <a:gd name="connsiteY8" fmla="*/ 0 h 505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2188" h="5057775">
                <a:moveTo>
                  <a:pt x="155543" y="0"/>
                </a:moveTo>
                <a:lnTo>
                  <a:pt x="3376645" y="0"/>
                </a:lnTo>
                <a:cubicBezTo>
                  <a:pt x="3462606" y="0"/>
                  <a:pt x="3532188" y="69582"/>
                  <a:pt x="3532188" y="155543"/>
                </a:cubicBezTo>
                <a:lnTo>
                  <a:pt x="3532188" y="4902232"/>
                </a:lnTo>
                <a:cubicBezTo>
                  <a:pt x="3532188" y="4988193"/>
                  <a:pt x="3462606" y="5057775"/>
                  <a:pt x="3376645" y="5057775"/>
                </a:cubicBezTo>
                <a:lnTo>
                  <a:pt x="155543" y="5057775"/>
                </a:lnTo>
                <a:cubicBezTo>
                  <a:pt x="69582" y="5057775"/>
                  <a:pt x="0" y="4988193"/>
                  <a:pt x="0" y="4902232"/>
                </a:cubicBezTo>
                <a:lnTo>
                  <a:pt x="0" y="155543"/>
                </a:lnTo>
                <a:cubicBezTo>
                  <a:pt x="0" y="69582"/>
                  <a:pt x="69582" y="0"/>
                  <a:pt x="155543"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920" b="1"/>
          </a:p>
        </p:txBody>
      </p:sp>
      <p:sp>
        <p:nvSpPr>
          <p:cNvPr id="128" name="Freeform: Shape 127">
            <a:extLst>
              <a:ext uri="{FF2B5EF4-FFF2-40B4-BE49-F238E27FC236}">
                <a16:creationId xmlns:a16="http://schemas.microsoft.com/office/drawing/2014/main" id="{6530F97F-0BE8-00BA-5FFA-06A65FE7B1BE}"/>
              </a:ext>
            </a:extLst>
          </p:cNvPr>
          <p:cNvSpPr/>
          <p:nvPr userDrawn="1"/>
        </p:nvSpPr>
        <p:spPr>
          <a:xfrm>
            <a:off x="9669780" y="1436371"/>
            <a:ext cx="4238626" cy="6069330"/>
          </a:xfrm>
          <a:custGeom>
            <a:avLst/>
            <a:gdLst>
              <a:gd name="connsiteX0" fmla="*/ 155543 w 3532188"/>
              <a:gd name="connsiteY0" fmla="*/ 0 h 5057775"/>
              <a:gd name="connsiteX1" fmla="*/ 3376645 w 3532188"/>
              <a:gd name="connsiteY1" fmla="*/ 0 h 5057775"/>
              <a:gd name="connsiteX2" fmla="*/ 3532188 w 3532188"/>
              <a:gd name="connsiteY2" fmla="*/ 155543 h 5057775"/>
              <a:gd name="connsiteX3" fmla="*/ 3532188 w 3532188"/>
              <a:gd name="connsiteY3" fmla="*/ 4902232 h 5057775"/>
              <a:gd name="connsiteX4" fmla="*/ 3376645 w 3532188"/>
              <a:gd name="connsiteY4" fmla="*/ 5057775 h 5057775"/>
              <a:gd name="connsiteX5" fmla="*/ 155543 w 3532188"/>
              <a:gd name="connsiteY5" fmla="*/ 5057775 h 5057775"/>
              <a:gd name="connsiteX6" fmla="*/ 0 w 3532188"/>
              <a:gd name="connsiteY6" fmla="*/ 4902232 h 5057775"/>
              <a:gd name="connsiteX7" fmla="*/ 0 w 3532188"/>
              <a:gd name="connsiteY7" fmla="*/ 155543 h 5057775"/>
              <a:gd name="connsiteX8" fmla="*/ 155543 w 3532188"/>
              <a:gd name="connsiteY8" fmla="*/ 0 h 505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2188" h="5057775">
                <a:moveTo>
                  <a:pt x="155543" y="0"/>
                </a:moveTo>
                <a:lnTo>
                  <a:pt x="3376645" y="0"/>
                </a:lnTo>
                <a:cubicBezTo>
                  <a:pt x="3462606" y="0"/>
                  <a:pt x="3532188" y="69582"/>
                  <a:pt x="3532188" y="155543"/>
                </a:cubicBezTo>
                <a:lnTo>
                  <a:pt x="3532188" y="4902232"/>
                </a:lnTo>
                <a:cubicBezTo>
                  <a:pt x="3532188" y="4988193"/>
                  <a:pt x="3462606" y="5057775"/>
                  <a:pt x="3376645" y="5057775"/>
                </a:cubicBezTo>
                <a:lnTo>
                  <a:pt x="155543" y="5057775"/>
                </a:lnTo>
                <a:cubicBezTo>
                  <a:pt x="69582" y="5057775"/>
                  <a:pt x="0" y="4988193"/>
                  <a:pt x="0" y="4902232"/>
                </a:cubicBezTo>
                <a:lnTo>
                  <a:pt x="0" y="155543"/>
                </a:lnTo>
                <a:cubicBezTo>
                  <a:pt x="0" y="69582"/>
                  <a:pt x="69582" y="0"/>
                  <a:pt x="155543"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920" b="1"/>
          </a:p>
        </p:txBody>
      </p:sp>
      <p:sp>
        <p:nvSpPr>
          <p:cNvPr id="19" name="Title 18">
            <a:extLst>
              <a:ext uri="{FF2B5EF4-FFF2-40B4-BE49-F238E27FC236}">
                <a16:creationId xmlns:a16="http://schemas.microsoft.com/office/drawing/2014/main" id="{27AF31B7-0571-4D81-9A09-A8A531FCE6D6}"/>
              </a:ext>
            </a:extLst>
          </p:cNvPr>
          <p:cNvSpPr>
            <a:spLocks noGrp="1"/>
          </p:cNvSpPr>
          <p:nvPr>
            <p:ph type="title"/>
          </p:nvPr>
        </p:nvSpPr>
        <p:spPr/>
        <p:txBody>
          <a:bodyPr/>
          <a:lstStyle/>
          <a:p>
            <a:r>
              <a:rPr lang="en-US"/>
              <a:t>Click to edit Master title style</a:t>
            </a:r>
            <a:endParaRPr lang="en-GB"/>
          </a:p>
        </p:txBody>
      </p:sp>
      <p:grpSp>
        <p:nvGrpSpPr>
          <p:cNvPr id="28" name="Group 27">
            <a:extLst>
              <a:ext uri="{FF2B5EF4-FFF2-40B4-BE49-F238E27FC236}">
                <a16:creationId xmlns:a16="http://schemas.microsoft.com/office/drawing/2014/main" id="{334077EE-C99E-02F1-58CD-C66F5D885805}"/>
              </a:ext>
            </a:extLst>
          </p:cNvPr>
          <p:cNvGrpSpPr/>
          <p:nvPr userDrawn="1"/>
        </p:nvGrpSpPr>
        <p:grpSpPr>
          <a:xfrm>
            <a:off x="0" y="344805"/>
            <a:ext cx="14630400" cy="7809094"/>
            <a:chOff x="0" y="287338"/>
            <a:chExt cx="12192000" cy="6507578"/>
          </a:xfrm>
        </p:grpSpPr>
        <p:cxnSp>
          <p:nvCxnSpPr>
            <p:cNvPr id="29" name="Straight Connector 28">
              <a:extLst>
                <a:ext uri="{FF2B5EF4-FFF2-40B4-BE49-F238E27FC236}">
                  <a16:creationId xmlns:a16="http://schemas.microsoft.com/office/drawing/2014/main" id="{38E4F6D9-400F-0646-40A1-65BF0479218B}"/>
                </a:ext>
              </a:extLst>
            </p:cNvPr>
            <p:cNvCxnSpPr/>
            <p:nvPr userDrawn="1"/>
          </p:nvCxnSpPr>
          <p:spPr>
            <a:xfrm>
              <a:off x="595313" y="6794916"/>
              <a:ext cx="10999787" cy="0"/>
            </a:xfrm>
            <a:prstGeom prst="line">
              <a:avLst/>
            </a:prstGeom>
            <a:ln w="127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30" name="Rectangle: Top Corners Rounded 29">
              <a:extLst>
                <a:ext uri="{FF2B5EF4-FFF2-40B4-BE49-F238E27FC236}">
                  <a16:creationId xmlns:a16="http://schemas.microsoft.com/office/drawing/2014/main" id="{46255544-E379-59D5-2375-8DB87549742A}"/>
                </a:ext>
              </a:extLst>
            </p:cNvPr>
            <p:cNvSpPr/>
            <p:nvPr userDrawn="1"/>
          </p:nvSpPr>
          <p:spPr>
            <a:xfrm rot="16200000">
              <a:off x="11877675" y="430213"/>
              <a:ext cx="457200" cy="171450"/>
            </a:xfrm>
            <a:prstGeom prst="round2SameRect">
              <a:avLst>
                <a:gd name="adj1" fmla="val 35186"/>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sp>
          <p:nvSpPr>
            <p:cNvPr id="31" name="Rectangle: Top Corners Rounded 30">
              <a:extLst>
                <a:ext uri="{FF2B5EF4-FFF2-40B4-BE49-F238E27FC236}">
                  <a16:creationId xmlns:a16="http://schemas.microsoft.com/office/drawing/2014/main" id="{0DB2DEC3-8703-B452-72FA-0C68F5FB45FD}"/>
                </a:ext>
              </a:extLst>
            </p:cNvPr>
            <p:cNvSpPr/>
            <p:nvPr userDrawn="1"/>
          </p:nvSpPr>
          <p:spPr>
            <a:xfrm rot="5400000" flipH="1">
              <a:off x="-142875" y="430213"/>
              <a:ext cx="457200" cy="171450"/>
            </a:xfrm>
            <a:prstGeom prst="round2SameRect">
              <a:avLst>
                <a:gd name="adj1" fmla="val 35186"/>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grpSp>
      <p:sp>
        <p:nvSpPr>
          <p:cNvPr id="32" name="Text Placeholder 42">
            <a:extLst>
              <a:ext uri="{FF2B5EF4-FFF2-40B4-BE49-F238E27FC236}">
                <a16:creationId xmlns:a16="http://schemas.microsoft.com/office/drawing/2014/main" id="{8D6FC179-3DCD-BD4D-EB15-A18E33A9D5A3}"/>
              </a:ext>
            </a:extLst>
          </p:cNvPr>
          <p:cNvSpPr>
            <a:spLocks noGrp="1"/>
          </p:cNvSpPr>
          <p:nvPr>
            <p:ph type="body" sz="quarter" idx="39" hasCustomPrompt="1"/>
          </p:nvPr>
        </p:nvSpPr>
        <p:spPr>
          <a:xfrm>
            <a:off x="5432107" y="1725362"/>
            <a:ext cx="3760471" cy="867930"/>
          </a:xfrm>
        </p:spPr>
        <p:txBody>
          <a:bodyPr wrap="square" anchor="ctr" anchorCtr="0">
            <a:noAutofit/>
          </a:bodyPr>
          <a:lstStyle>
            <a:lvl1pPr>
              <a:defRPr sz="1680" b="1">
                <a:solidFill>
                  <a:schemeClr val="accent3"/>
                </a:solidFill>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Add title here. Keep text short. Stay within the box.</a:t>
            </a:r>
          </a:p>
          <a:p>
            <a:pPr lvl="0"/>
            <a:endParaRPr lang="en-US"/>
          </a:p>
        </p:txBody>
      </p:sp>
      <p:sp>
        <p:nvSpPr>
          <p:cNvPr id="33" name="Text Placeholder 42">
            <a:extLst>
              <a:ext uri="{FF2B5EF4-FFF2-40B4-BE49-F238E27FC236}">
                <a16:creationId xmlns:a16="http://schemas.microsoft.com/office/drawing/2014/main" id="{A98DDE61-64E6-C2E8-9723-AA6F4C58D27C}"/>
              </a:ext>
            </a:extLst>
          </p:cNvPr>
          <p:cNvSpPr>
            <a:spLocks noGrp="1"/>
          </p:cNvSpPr>
          <p:nvPr>
            <p:ph type="body" sz="quarter" idx="40" hasCustomPrompt="1"/>
          </p:nvPr>
        </p:nvSpPr>
        <p:spPr>
          <a:xfrm>
            <a:off x="9908857" y="1725362"/>
            <a:ext cx="3760471" cy="867930"/>
          </a:xfrm>
        </p:spPr>
        <p:txBody>
          <a:bodyPr wrap="square" anchor="ctr" anchorCtr="0">
            <a:noAutofit/>
          </a:bodyPr>
          <a:lstStyle>
            <a:lvl1pPr>
              <a:defRPr sz="1680" b="1">
                <a:solidFill>
                  <a:schemeClr val="accent3"/>
                </a:solidFill>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Add title here. Keep text short. Stay within the box.</a:t>
            </a:r>
          </a:p>
          <a:p>
            <a:pPr lvl="0"/>
            <a:endParaRPr lang="en-US"/>
          </a:p>
        </p:txBody>
      </p:sp>
      <p:sp>
        <p:nvSpPr>
          <p:cNvPr id="2" name="Footer Placeholder 3">
            <a:extLst>
              <a:ext uri="{FF2B5EF4-FFF2-40B4-BE49-F238E27FC236}">
                <a16:creationId xmlns:a16="http://schemas.microsoft.com/office/drawing/2014/main" id="{9998DA01-F08E-BCBA-07BC-7A6782085B14}"/>
              </a:ext>
            </a:extLst>
          </p:cNvPr>
          <p:cNvSpPr txBox="1">
            <a:spLocks/>
          </p:cNvSpPr>
          <p:nvPr userDrawn="1"/>
        </p:nvSpPr>
        <p:spPr>
          <a:xfrm>
            <a:off x="10198214" y="7729017"/>
            <a:ext cx="3715906" cy="424873"/>
          </a:xfrm>
          <a:custGeom>
            <a:avLst/>
            <a:gdLst>
              <a:gd name="connsiteX0" fmla="*/ 0 w 6931025"/>
              <a:gd name="connsiteY0" fmla="*/ 0 h 6858000"/>
              <a:gd name="connsiteX1" fmla="*/ 6931025 w 6931025"/>
              <a:gd name="connsiteY1" fmla="*/ 0 h 6858000"/>
              <a:gd name="connsiteX2" fmla="*/ 6931025 w 6931025"/>
              <a:gd name="connsiteY2" fmla="*/ 6858000 h 6858000"/>
              <a:gd name="connsiteX3" fmla="*/ 720000 w 6931025"/>
              <a:gd name="connsiteY3" fmla="*/ 6858000 h 6858000"/>
              <a:gd name="connsiteX4" fmla="*/ 0 w 6931025"/>
              <a:gd name="connsiteY4" fmla="*/ 613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1025" h="6858000">
                <a:moveTo>
                  <a:pt x="0" y="0"/>
                </a:moveTo>
                <a:lnTo>
                  <a:pt x="6931025" y="0"/>
                </a:lnTo>
                <a:lnTo>
                  <a:pt x="6931025" y="6858000"/>
                </a:lnTo>
                <a:lnTo>
                  <a:pt x="720000" y="6858000"/>
                </a:lnTo>
                <a:cubicBezTo>
                  <a:pt x="322355" y="6858000"/>
                  <a:pt x="0" y="6535645"/>
                  <a:pt x="0" y="6138000"/>
                </a:cubicBezTo>
                <a:close/>
              </a:path>
            </a:pathLst>
          </a:custGeom>
          <a:noFill/>
        </p:spPr>
        <p:txBody>
          <a:bodyPr vert="horz" wrap="square"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360000" indent="-180000" algn="l" defTabSz="914400" rtl="0" eaLnBrk="1" latinLnBrk="0" hangingPunct="1">
              <a:lnSpc>
                <a:spcPct val="100000"/>
              </a:lnSpc>
              <a:spcBef>
                <a:spcPts val="0"/>
              </a:spcBef>
              <a:spcAft>
                <a:spcPts val="600"/>
              </a:spcAft>
              <a:buFont typeface="Arial" panose="020B0604020202020204" pitchFamily="34" charset="0"/>
              <a:buChar char="•"/>
              <a:defRPr lang="en-US" sz="1600" kern="1200" dirty="0" smtClean="0">
                <a:solidFill>
                  <a:schemeClr val="tx2"/>
                </a:solidFill>
                <a:latin typeface="+mn-lt"/>
                <a:ea typeface="+mn-ea"/>
                <a:cs typeface="+mn-cs"/>
              </a:defRPr>
            </a:lvl2pPr>
            <a:lvl3pPr marL="54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72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4pPr>
            <a:lvl5pPr marL="900000" indent="-180000" algn="l" defTabSz="914400" rtl="0" eaLnBrk="1" latinLnBrk="0" hangingPunct="1">
              <a:lnSpc>
                <a:spcPct val="100000"/>
              </a:lnSpc>
              <a:spcBef>
                <a:spcPts val="0"/>
              </a:spcBef>
              <a:spcAft>
                <a:spcPts val="600"/>
              </a:spcAft>
              <a:buFont typeface="Arial" panose="020B0604020202020204" pitchFamily="34" charset="0"/>
              <a:buChar char="•"/>
              <a:defRPr lang="en-GB" sz="1600" kern="1200" dirty="0" smtClean="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Aft>
                <a:spcPts val="0"/>
              </a:spcAft>
            </a:pPr>
            <a:r>
              <a:rPr lang="en-US" sz="720">
                <a:solidFill>
                  <a:schemeClr val="tx2">
                    <a:lumMod val="75000"/>
                    <a:lumOff val="25000"/>
                  </a:schemeClr>
                </a:solidFill>
              </a:rPr>
              <a:t>Copyright © </a:t>
            </a:r>
            <a:r>
              <a:rPr lang="en-US" sz="720" err="1">
                <a:solidFill>
                  <a:schemeClr val="tx2">
                    <a:lumMod val="75000"/>
                    <a:lumOff val="25000"/>
                  </a:schemeClr>
                </a:solidFill>
              </a:rPr>
              <a:t>HighRes</a:t>
            </a:r>
            <a:r>
              <a:rPr lang="en-US" sz="720">
                <a:solidFill>
                  <a:schemeClr val="tx2">
                    <a:lumMod val="75000"/>
                    <a:lumOff val="25000"/>
                  </a:schemeClr>
                </a:solidFill>
              </a:rPr>
              <a:t> </a:t>
            </a:r>
            <a:r>
              <a:rPr lang="en-US" sz="720" err="1">
                <a:solidFill>
                  <a:schemeClr val="tx2">
                    <a:lumMod val="75000"/>
                    <a:lumOff val="25000"/>
                  </a:schemeClr>
                </a:solidFill>
              </a:rPr>
              <a:t>Biosolutions</a:t>
            </a:r>
            <a:r>
              <a:rPr lang="en-US" sz="720">
                <a:solidFill>
                  <a:schemeClr val="tx2">
                    <a:lumMod val="75000"/>
                    <a:lumOff val="25000"/>
                  </a:schemeClr>
                </a:solidFill>
              </a:rPr>
              <a:t> 2023. </a:t>
            </a:r>
          </a:p>
          <a:p>
            <a:pPr algn="r">
              <a:spcAft>
                <a:spcPts val="0"/>
              </a:spcAft>
            </a:pPr>
            <a:r>
              <a:rPr lang="en-US" sz="720">
                <a:solidFill>
                  <a:schemeClr val="tx2">
                    <a:lumMod val="75000"/>
                    <a:lumOff val="25000"/>
                  </a:schemeClr>
                </a:solidFill>
              </a:rPr>
              <a:t>All Rights Reserved, CONFIDENTIAL.</a:t>
            </a:r>
          </a:p>
          <a:p>
            <a:pPr marL="0" indent="0" algn="r" defTabSz="1097280" rtl="0" eaLnBrk="1" latinLnBrk="0" hangingPunct="1">
              <a:lnSpc>
                <a:spcPct val="100000"/>
              </a:lnSpc>
              <a:spcBef>
                <a:spcPts val="0"/>
              </a:spcBef>
              <a:spcAft>
                <a:spcPts val="0"/>
              </a:spcAft>
              <a:buFont typeface="Arial" panose="020B0604020202020204" pitchFamily="34" charset="0"/>
              <a:buNone/>
            </a:pPr>
            <a:r>
              <a:rPr lang="en-US" sz="720" kern="1200">
                <a:solidFill>
                  <a:schemeClr val="tx2">
                    <a:lumMod val="75000"/>
                    <a:lumOff val="25000"/>
                  </a:schemeClr>
                </a:solidFill>
                <a:latin typeface="+mn-lt"/>
                <a:ea typeface="+mn-ea"/>
                <a:cs typeface="+mn-cs"/>
              </a:rPr>
              <a:t>MR-DIG-231230-01 </a:t>
            </a:r>
            <a:r>
              <a:rPr lang="en-US" sz="720" kern="1200" err="1">
                <a:solidFill>
                  <a:schemeClr val="tx2">
                    <a:lumMod val="75000"/>
                    <a:lumOff val="25000"/>
                  </a:schemeClr>
                </a:solidFill>
                <a:latin typeface="+mn-lt"/>
                <a:ea typeface="+mn-ea"/>
                <a:cs typeface="+mn-cs"/>
              </a:rPr>
              <a:t>RevA</a:t>
            </a:r>
            <a:endParaRPr lang="en-US" sz="720" kern="1200">
              <a:solidFill>
                <a:schemeClr val="tx2">
                  <a:lumMod val="75000"/>
                  <a:lumOff val="25000"/>
                </a:schemeClr>
              </a:solidFill>
              <a:latin typeface="+mn-lt"/>
              <a:ea typeface="+mn-ea"/>
              <a:cs typeface="+mn-cs"/>
            </a:endParaRPr>
          </a:p>
        </p:txBody>
      </p:sp>
    </p:spTree>
    <p:extLst>
      <p:ext uri="{BB962C8B-B14F-4D97-AF65-F5344CB8AC3E}">
        <p14:creationId xmlns:p14="http://schemas.microsoft.com/office/powerpoint/2010/main" val="352297381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Icon List (Header)">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7E31F01D-0AE9-B196-F351-B035B19B5701}"/>
              </a:ext>
            </a:extLst>
          </p:cNvPr>
          <p:cNvSpPr/>
          <p:nvPr userDrawn="1"/>
        </p:nvSpPr>
        <p:spPr>
          <a:xfrm>
            <a:off x="0" y="-2"/>
            <a:ext cx="14630400" cy="28694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70"/>
          </a:p>
        </p:txBody>
      </p:sp>
      <p:grpSp>
        <p:nvGrpSpPr>
          <p:cNvPr id="37" name="Group 36">
            <a:extLst>
              <a:ext uri="{FF2B5EF4-FFF2-40B4-BE49-F238E27FC236}">
                <a16:creationId xmlns:a16="http://schemas.microsoft.com/office/drawing/2014/main" id="{13B925BD-9A5A-25C4-3BC4-7815272F0A71}"/>
              </a:ext>
            </a:extLst>
          </p:cNvPr>
          <p:cNvGrpSpPr/>
          <p:nvPr userDrawn="1"/>
        </p:nvGrpSpPr>
        <p:grpSpPr>
          <a:xfrm>
            <a:off x="0" y="344805"/>
            <a:ext cx="14630400" cy="7809094"/>
            <a:chOff x="0" y="287338"/>
            <a:chExt cx="12192000" cy="6507578"/>
          </a:xfrm>
        </p:grpSpPr>
        <p:cxnSp>
          <p:nvCxnSpPr>
            <p:cNvPr id="38" name="Straight Connector 37">
              <a:extLst>
                <a:ext uri="{FF2B5EF4-FFF2-40B4-BE49-F238E27FC236}">
                  <a16:creationId xmlns:a16="http://schemas.microsoft.com/office/drawing/2014/main" id="{3D326B10-4622-E4A3-7B6A-F01690A2C0DB}"/>
                </a:ext>
              </a:extLst>
            </p:cNvPr>
            <p:cNvCxnSpPr/>
            <p:nvPr userDrawn="1"/>
          </p:nvCxnSpPr>
          <p:spPr>
            <a:xfrm>
              <a:off x="595313" y="6794916"/>
              <a:ext cx="10999787" cy="0"/>
            </a:xfrm>
            <a:prstGeom prst="line">
              <a:avLst/>
            </a:prstGeom>
            <a:ln w="127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39" name="Rectangle: Top Corners Rounded 38">
              <a:extLst>
                <a:ext uri="{FF2B5EF4-FFF2-40B4-BE49-F238E27FC236}">
                  <a16:creationId xmlns:a16="http://schemas.microsoft.com/office/drawing/2014/main" id="{18AF6D42-73F3-145D-A55D-C28B283D91A6}"/>
                </a:ext>
              </a:extLst>
            </p:cNvPr>
            <p:cNvSpPr/>
            <p:nvPr userDrawn="1"/>
          </p:nvSpPr>
          <p:spPr>
            <a:xfrm rot="16200000">
              <a:off x="11877675" y="430213"/>
              <a:ext cx="457200" cy="171450"/>
            </a:xfrm>
            <a:prstGeom prst="round2SameRect">
              <a:avLst>
                <a:gd name="adj1" fmla="val 35186"/>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sp>
          <p:nvSpPr>
            <p:cNvPr id="42" name="Rectangle: Top Corners Rounded 41">
              <a:extLst>
                <a:ext uri="{FF2B5EF4-FFF2-40B4-BE49-F238E27FC236}">
                  <a16:creationId xmlns:a16="http://schemas.microsoft.com/office/drawing/2014/main" id="{A26662C9-9E6F-1BF0-66EC-01BF74DCE91F}"/>
                </a:ext>
              </a:extLst>
            </p:cNvPr>
            <p:cNvSpPr/>
            <p:nvPr userDrawn="1"/>
          </p:nvSpPr>
          <p:spPr>
            <a:xfrm rot="5400000" flipH="1">
              <a:off x="-142875" y="430213"/>
              <a:ext cx="457200" cy="171450"/>
            </a:xfrm>
            <a:prstGeom prst="round2SameRect">
              <a:avLst>
                <a:gd name="adj1" fmla="val 35186"/>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grpSp>
      <p:sp>
        <p:nvSpPr>
          <p:cNvPr id="43" name="Text Placeholder 42">
            <a:extLst>
              <a:ext uri="{FF2B5EF4-FFF2-40B4-BE49-F238E27FC236}">
                <a16:creationId xmlns:a16="http://schemas.microsoft.com/office/drawing/2014/main" id="{B932512B-AF5E-CF66-3C4D-171FA0CB0BDB}"/>
              </a:ext>
            </a:extLst>
          </p:cNvPr>
          <p:cNvSpPr>
            <a:spLocks noGrp="1"/>
          </p:cNvSpPr>
          <p:nvPr>
            <p:ph type="body" sz="quarter" idx="22"/>
          </p:nvPr>
        </p:nvSpPr>
        <p:spPr>
          <a:xfrm>
            <a:off x="716280" y="868321"/>
            <a:ext cx="13194586" cy="332399"/>
          </a:xfrm>
        </p:spPr>
        <p:txBody>
          <a:bodyPr>
            <a:spAutoFit/>
          </a:bodyPr>
          <a:lstStyle>
            <a:lvl1pPr>
              <a:defRPr sz="2160">
                <a:solidFill>
                  <a:schemeClr val="accent3"/>
                </a:solidFill>
                <a:latin typeface="Poppins" panose="00000500000000000000" pitchFamily="2" charset="0"/>
                <a:cs typeface="Poppins" panose="00000500000000000000" pitchFamily="2" charset="0"/>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edit Master text styles</a:t>
            </a:r>
          </a:p>
        </p:txBody>
      </p:sp>
      <p:sp>
        <p:nvSpPr>
          <p:cNvPr id="122" name="Freeform: Shape 121">
            <a:extLst>
              <a:ext uri="{FF2B5EF4-FFF2-40B4-BE49-F238E27FC236}">
                <a16:creationId xmlns:a16="http://schemas.microsoft.com/office/drawing/2014/main" id="{80D5ADCB-55E4-CC26-1D0D-834DA2AAE5F6}"/>
              </a:ext>
            </a:extLst>
          </p:cNvPr>
          <p:cNvSpPr/>
          <p:nvPr userDrawn="1"/>
        </p:nvSpPr>
        <p:spPr>
          <a:xfrm>
            <a:off x="716280" y="1436371"/>
            <a:ext cx="4238626" cy="6069330"/>
          </a:xfrm>
          <a:custGeom>
            <a:avLst/>
            <a:gdLst>
              <a:gd name="connsiteX0" fmla="*/ 155543 w 3532188"/>
              <a:gd name="connsiteY0" fmla="*/ 0 h 5057775"/>
              <a:gd name="connsiteX1" fmla="*/ 3376645 w 3532188"/>
              <a:gd name="connsiteY1" fmla="*/ 0 h 5057775"/>
              <a:gd name="connsiteX2" fmla="*/ 3532188 w 3532188"/>
              <a:gd name="connsiteY2" fmla="*/ 155543 h 5057775"/>
              <a:gd name="connsiteX3" fmla="*/ 3532188 w 3532188"/>
              <a:gd name="connsiteY3" fmla="*/ 4902232 h 5057775"/>
              <a:gd name="connsiteX4" fmla="*/ 3376645 w 3532188"/>
              <a:gd name="connsiteY4" fmla="*/ 5057775 h 5057775"/>
              <a:gd name="connsiteX5" fmla="*/ 155543 w 3532188"/>
              <a:gd name="connsiteY5" fmla="*/ 5057775 h 5057775"/>
              <a:gd name="connsiteX6" fmla="*/ 0 w 3532188"/>
              <a:gd name="connsiteY6" fmla="*/ 4902232 h 5057775"/>
              <a:gd name="connsiteX7" fmla="*/ 0 w 3532188"/>
              <a:gd name="connsiteY7" fmla="*/ 155543 h 5057775"/>
              <a:gd name="connsiteX8" fmla="*/ 155543 w 3532188"/>
              <a:gd name="connsiteY8" fmla="*/ 0 h 505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2188" h="5057775">
                <a:moveTo>
                  <a:pt x="155543" y="0"/>
                </a:moveTo>
                <a:lnTo>
                  <a:pt x="3376645" y="0"/>
                </a:lnTo>
                <a:cubicBezTo>
                  <a:pt x="3462606" y="0"/>
                  <a:pt x="3532188" y="69582"/>
                  <a:pt x="3532188" y="155543"/>
                </a:cubicBezTo>
                <a:lnTo>
                  <a:pt x="3532188" y="4902232"/>
                </a:lnTo>
                <a:cubicBezTo>
                  <a:pt x="3532188" y="4988193"/>
                  <a:pt x="3462606" y="5057775"/>
                  <a:pt x="3376645" y="5057775"/>
                </a:cubicBezTo>
                <a:lnTo>
                  <a:pt x="155543" y="5057775"/>
                </a:lnTo>
                <a:cubicBezTo>
                  <a:pt x="69582" y="5057775"/>
                  <a:pt x="0" y="4988193"/>
                  <a:pt x="0" y="4902232"/>
                </a:cubicBezTo>
                <a:lnTo>
                  <a:pt x="0" y="155543"/>
                </a:lnTo>
                <a:cubicBezTo>
                  <a:pt x="0" y="69582"/>
                  <a:pt x="69582" y="0"/>
                  <a:pt x="155543"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920" b="1"/>
          </a:p>
        </p:txBody>
      </p:sp>
      <p:sp>
        <p:nvSpPr>
          <p:cNvPr id="97" name="Text Placeholder 42">
            <a:extLst>
              <a:ext uri="{FF2B5EF4-FFF2-40B4-BE49-F238E27FC236}">
                <a16:creationId xmlns:a16="http://schemas.microsoft.com/office/drawing/2014/main" id="{26D0105A-7EAD-39F3-370D-B2FE3CF98339}"/>
              </a:ext>
            </a:extLst>
          </p:cNvPr>
          <p:cNvSpPr>
            <a:spLocks noGrp="1"/>
          </p:cNvSpPr>
          <p:nvPr userDrawn="1">
            <p:ph type="body" sz="quarter" idx="26" hasCustomPrompt="1"/>
          </p:nvPr>
        </p:nvSpPr>
        <p:spPr>
          <a:xfrm>
            <a:off x="954405" y="1725362"/>
            <a:ext cx="3760471" cy="867930"/>
          </a:xfrm>
        </p:spPr>
        <p:txBody>
          <a:bodyPr wrap="square" anchor="ctr" anchorCtr="0">
            <a:noAutofit/>
          </a:bodyPr>
          <a:lstStyle>
            <a:lvl1pPr>
              <a:defRPr sz="1680" b="1">
                <a:solidFill>
                  <a:schemeClr val="accent3"/>
                </a:solidFill>
                <a:latin typeface="Poppins" panose="00000500000000000000" pitchFamily="2" charset="0"/>
                <a:cs typeface="Poppins" panose="00000500000000000000" pitchFamily="2" charset="0"/>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Add title here. Keep text short. Stay within the box.</a:t>
            </a:r>
          </a:p>
          <a:p>
            <a:pPr lvl="0"/>
            <a:endParaRPr lang="en-US"/>
          </a:p>
        </p:txBody>
      </p:sp>
      <p:sp>
        <p:nvSpPr>
          <p:cNvPr id="123" name="Freeform: Shape 122">
            <a:extLst>
              <a:ext uri="{FF2B5EF4-FFF2-40B4-BE49-F238E27FC236}">
                <a16:creationId xmlns:a16="http://schemas.microsoft.com/office/drawing/2014/main" id="{A7A9EDA7-A5AC-7E8E-6FDE-4B40827F1A03}"/>
              </a:ext>
            </a:extLst>
          </p:cNvPr>
          <p:cNvSpPr/>
          <p:nvPr userDrawn="1"/>
        </p:nvSpPr>
        <p:spPr>
          <a:xfrm>
            <a:off x="5193030" y="1436371"/>
            <a:ext cx="4238626" cy="6069330"/>
          </a:xfrm>
          <a:custGeom>
            <a:avLst/>
            <a:gdLst>
              <a:gd name="connsiteX0" fmla="*/ 155543 w 3532188"/>
              <a:gd name="connsiteY0" fmla="*/ 0 h 5057775"/>
              <a:gd name="connsiteX1" fmla="*/ 3376645 w 3532188"/>
              <a:gd name="connsiteY1" fmla="*/ 0 h 5057775"/>
              <a:gd name="connsiteX2" fmla="*/ 3532188 w 3532188"/>
              <a:gd name="connsiteY2" fmla="*/ 155543 h 5057775"/>
              <a:gd name="connsiteX3" fmla="*/ 3532188 w 3532188"/>
              <a:gd name="connsiteY3" fmla="*/ 4902232 h 5057775"/>
              <a:gd name="connsiteX4" fmla="*/ 3376645 w 3532188"/>
              <a:gd name="connsiteY4" fmla="*/ 5057775 h 5057775"/>
              <a:gd name="connsiteX5" fmla="*/ 155543 w 3532188"/>
              <a:gd name="connsiteY5" fmla="*/ 5057775 h 5057775"/>
              <a:gd name="connsiteX6" fmla="*/ 0 w 3532188"/>
              <a:gd name="connsiteY6" fmla="*/ 4902232 h 5057775"/>
              <a:gd name="connsiteX7" fmla="*/ 0 w 3532188"/>
              <a:gd name="connsiteY7" fmla="*/ 155543 h 5057775"/>
              <a:gd name="connsiteX8" fmla="*/ 155543 w 3532188"/>
              <a:gd name="connsiteY8" fmla="*/ 0 h 505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2188" h="5057775">
                <a:moveTo>
                  <a:pt x="155543" y="0"/>
                </a:moveTo>
                <a:lnTo>
                  <a:pt x="3376645" y="0"/>
                </a:lnTo>
                <a:cubicBezTo>
                  <a:pt x="3462606" y="0"/>
                  <a:pt x="3532188" y="69582"/>
                  <a:pt x="3532188" y="155543"/>
                </a:cubicBezTo>
                <a:lnTo>
                  <a:pt x="3532188" y="4902232"/>
                </a:lnTo>
                <a:cubicBezTo>
                  <a:pt x="3532188" y="4988193"/>
                  <a:pt x="3462606" y="5057775"/>
                  <a:pt x="3376645" y="5057775"/>
                </a:cubicBezTo>
                <a:lnTo>
                  <a:pt x="155543" y="5057775"/>
                </a:lnTo>
                <a:cubicBezTo>
                  <a:pt x="69582" y="5057775"/>
                  <a:pt x="0" y="4988193"/>
                  <a:pt x="0" y="4902232"/>
                </a:cubicBezTo>
                <a:lnTo>
                  <a:pt x="0" y="155543"/>
                </a:lnTo>
                <a:cubicBezTo>
                  <a:pt x="0" y="69582"/>
                  <a:pt x="69582" y="0"/>
                  <a:pt x="155543"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920" b="1"/>
          </a:p>
        </p:txBody>
      </p:sp>
      <p:sp>
        <p:nvSpPr>
          <p:cNvPr id="128" name="Freeform: Shape 127">
            <a:extLst>
              <a:ext uri="{FF2B5EF4-FFF2-40B4-BE49-F238E27FC236}">
                <a16:creationId xmlns:a16="http://schemas.microsoft.com/office/drawing/2014/main" id="{6530F97F-0BE8-00BA-5FFA-06A65FE7B1BE}"/>
              </a:ext>
            </a:extLst>
          </p:cNvPr>
          <p:cNvSpPr/>
          <p:nvPr userDrawn="1"/>
        </p:nvSpPr>
        <p:spPr>
          <a:xfrm>
            <a:off x="9669780" y="1436371"/>
            <a:ext cx="4238626" cy="6069330"/>
          </a:xfrm>
          <a:custGeom>
            <a:avLst/>
            <a:gdLst>
              <a:gd name="connsiteX0" fmla="*/ 155543 w 3532188"/>
              <a:gd name="connsiteY0" fmla="*/ 0 h 5057775"/>
              <a:gd name="connsiteX1" fmla="*/ 3376645 w 3532188"/>
              <a:gd name="connsiteY1" fmla="*/ 0 h 5057775"/>
              <a:gd name="connsiteX2" fmla="*/ 3532188 w 3532188"/>
              <a:gd name="connsiteY2" fmla="*/ 155543 h 5057775"/>
              <a:gd name="connsiteX3" fmla="*/ 3532188 w 3532188"/>
              <a:gd name="connsiteY3" fmla="*/ 4902232 h 5057775"/>
              <a:gd name="connsiteX4" fmla="*/ 3376645 w 3532188"/>
              <a:gd name="connsiteY4" fmla="*/ 5057775 h 5057775"/>
              <a:gd name="connsiteX5" fmla="*/ 155543 w 3532188"/>
              <a:gd name="connsiteY5" fmla="*/ 5057775 h 5057775"/>
              <a:gd name="connsiteX6" fmla="*/ 0 w 3532188"/>
              <a:gd name="connsiteY6" fmla="*/ 4902232 h 5057775"/>
              <a:gd name="connsiteX7" fmla="*/ 0 w 3532188"/>
              <a:gd name="connsiteY7" fmla="*/ 155543 h 5057775"/>
              <a:gd name="connsiteX8" fmla="*/ 155543 w 3532188"/>
              <a:gd name="connsiteY8" fmla="*/ 0 h 505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2188" h="5057775">
                <a:moveTo>
                  <a:pt x="155543" y="0"/>
                </a:moveTo>
                <a:lnTo>
                  <a:pt x="3376645" y="0"/>
                </a:lnTo>
                <a:cubicBezTo>
                  <a:pt x="3462606" y="0"/>
                  <a:pt x="3532188" y="69582"/>
                  <a:pt x="3532188" y="155543"/>
                </a:cubicBezTo>
                <a:lnTo>
                  <a:pt x="3532188" y="4902232"/>
                </a:lnTo>
                <a:cubicBezTo>
                  <a:pt x="3532188" y="4988193"/>
                  <a:pt x="3462606" y="5057775"/>
                  <a:pt x="3376645" y="5057775"/>
                </a:cubicBezTo>
                <a:lnTo>
                  <a:pt x="155543" y="5057775"/>
                </a:lnTo>
                <a:cubicBezTo>
                  <a:pt x="69582" y="5057775"/>
                  <a:pt x="0" y="4988193"/>
                  <a:pt x="0" y="4902232"/>
                </a:cubicBezTo>
                <a:lnTo>
                  <a:pt x="0" y="155543"/>
                </a:lnTo>
                <a:cubicBezTo>
                  <a:pt x="0" y="69582"/>
                  <a:pt x="69582" y="0"/>
                  <a:pt x="155543"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920" b="1"/>
          </a:p>
        </p:txBody>
      </p:sp>
      <p:sp>
        <p:nvSpPr>
          <p:cNvPr id="19" name="Title 18">
            <a:extLst>
              <a:ext uri="{FF2B5EF4-FFF2-40B4-BE49-F238E27FC236}">
                <a16:creationId xmlns:a16="http://schemas.microsoft.com/office/drawing/2014/main" id="{27AF31B7-0571-4D81-9A09-A8A531FCE6D6}"/>
              </a:ext>
            </a:extLst>
          </p:cNvPr>
          <p:cNvSpPr>
            <a:spLocks noGrp="1"/>
          </p:cNvSpPr>
          <p:nvPr>
            <p:ph type="title"/>
          </p:nvPr>
        </p:nvSpPr>
        <p:spPr/>
        <p:txBody>
          <a:bodyPr/>
          <a:lstStyle>
            <a:lvl1pPr>
              <a:defRPr>
                <a:solidFill>
                  <a:schemeClr val="bg1"/>
                </a:solidFill>
                <a:latin typeface="Poppins" panose="00000500000000000000" pitchFamily="2" charset="0"/>
                <a:cs typeface="Poppins" panose="00000500000000000000" pitchFamily="2" charset="0"/>
              </a:defRPr>
            </a:lvl1pPr>
          </a:lstStyle>
          <a:p>
            <a:r>
              <a:rPr lang="en-US"/>
              <a:t>Click to edit Master title style</a:t>
            </a:r>
            <a:endParaRPr lang="en-GB"/>
          </a:p>
        </p:txBody>
      </p:sp>
      <p:sp>
        <p:nvSpPr>
          <p:cNvPr id="32" name="Text Placeholder 42">
            <a:extLst>
              <a:ext uri="{FF2B5EF4-FFF2-40B4-BE49-F238E27FC236}">
                <a16:creationId xmlns:a16="http://schemas.microsoft.com/office/drawing/2014/main" id="{8D6FC179-3DCD-BD4D-EB15-A18E33A9D5A3}"/>
              </a:ext>
            </a:extLst>
          </p:cNvPr>
          <p:cNvSpPr>
            <a:spLocks noGrp="1"/>
          </p:cNvSpPr>
          <p:nvPr>
            <p:ph type="body" sz="quarter" idx="39" hasCustomPrompt="1"/>
          </p:nvPr>
        </p:nvSpPr>
        <p:spPr>
          <a:xfrm>
            <a:off x="5432107" y="1725362"/>
            <a:ext cx="3760471" cy="867930"/>
          </a:xfrm>
        </p:spPr>
        <p:txBody>
          <a:bodyPr wrap="square" anchor="ctr" anchorCtr="0">
            <a:noAutofit/>
          </a:bodyPr>
          <a:lstStyle>
            <a:lvl1pPr>
              <a:defRPr sz="1680" b="1">
                <a:solidFill>
                  <a:schemeClr val="accent3"/>
                </a:solidFill>
                <a:latin typeface="Poppins" panose="00000500000000000000" pitchFamily="2" charset="0"/>
                <a:cs typeface="Poppins" panose="00000500000000000000" pitchFamily="2" charset="0"/>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Add title here. Keep text short. Stay within the box.</a:t>
            </a:r>
          </a:p>
          <a:p>
            <a:pPr lvl="0"/>
            <a:endParaRPr lang="en-US"/>
          </a:p>
        </p:txBody>
      </p:sp>
      <p:sp>
        <p:nvSpPr>
          <p:cNvPr id="33" name="Text Placeholder 42">
            <a:extLst>
              <a:ext uri="{FF2B5EF4-FFF2-40B4-BE49-F238E27FC236}">
                <a16:creationId xmlns:a16="http://schemas.microsoft.com/office/drawing/2014/main" id="{A98DDE61-64E6-C2E8-9723-AA6F4C58D27C}"/>
              </a:ext>
            </a:extLst>
          </p:cNvPr>
          <p:cNvSpPr>
            <a:spLocks noGrp="1"/>
          </p:cNvSpPr>
          <p:nvPr>
            <p:ph type="body" sz="quarter" idx="40" hasCustomPrompt="1"/>
          </p:nvPr>
        </p:nvSpPr>
        <p:spPr>
          <a:xfrm>
            <a:off x="9908857" y="1725362"/>
            <a:ext cx="3760471" cy="867930"/>
          </a:xfrm>
        </p:spPr>
        <p:txBody>
          <a:bodyPr wrap="square" anchor="ctr" anchorCtr="0">
            <a:noAutofit/>
          </a:bodyPr>
          <a:lstStyle>
            <a:lvl1pPr>
              <a:defRPr sz="1680" b="1">
                <a:solidFill>
                  <a:schemeClr val="accent3"/>
                </a:solidFill>
                <a:latin typeface="Poppins" panose="00000500000000000000" pitchFamily="2" charset="0"/>
                <a:cs typeface="Poppins" panose="00000500000000000000" pitchFamily="2" charset="0"/>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Add title here. Keep text short. Stay within the box.</a:t>
            </a:r>
          </a:p>
          <a:p>
            <a:pPr lvl="0"/>
            <a:endParaRPr lang="en-US"/>
          </a:p>
        </p:txBody>
      </p:sp>
    </p:spTree>
    <p:extLst>
      <p:ext uri="{BB962C8B-B14F-4D97-AF65-F5344CB8AC3E}">
        <p14:creationId xmlns:p14="http://schemas.microsoft.com/office/powerpoint/2010/main" val="242121012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Icon List (Header)">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7E31F01D-0AE9-B196-F351-B035B19B5701}"/>
              </a:ext>
            </a:extLst>
          </p:cNvPr>
          <p:cNvSpPr/>
          <p:nvPr userDrawn="1"/>
        </p:nvSpPr>
        <p:spPr>
          <a:xfrm>
            <a:off x="0" y="-2"/>
            <a:ext cx="14630400" cy="2869415"/>
          </a:xfrm>
          <a:prstGeom prst="rect">
            <a:avLst/>
          </a:prstGeom>
          <a:solidFill>
            <a:srgbClr val="063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70"/>
          </a:p>
        </p:txBody>
      </p:sp>
      <p:sp>
        <p:nvSpPr>
          <p:cNvPr id="43" name="Text Placeholder 42">
            <a:extLst>
              <a:ext uri="{FF2B5EF4-FFF2-40B4-BE49-F238E27FC236}">
                <a16:creationId xmlns:a16="http://schemas.microsoft.com/office/drawing/2014/main" id="{B932512B-AF5E-CF66-3C4D-171FA0CB0BDB}"/>
              </a:ext>
            </a:extLst>
          </p:cNvPr>
          <p:cNvSpPr>
            <a:spLocks noGrp="1"/>
          </p:cNvSpPr>
          <p:nvPr>
            <p:ph type="body" sz="quarter" idx="22"/>
          </p:nvPr>
        </p:nvSpPr>
        <p:spPr>
          <a:xfrm>
            <a:off x="716280" y="868321"/>
            <a:ext cx="13194586" cy="332399"/>
          </a:xfrm>
        </p:spPr>
        <p:txBody>
          <a:bodyPr>
            <a:spAutoFit/>
          </a:bodyPr>
          <a:lstStyle>
            <a:lvl1pPr>
              <a:defRPr sz="2160">
                <a:solidFill>
                  <a:srgbClr val="2BADE3"/>
                </a:solidFill>
                <a:latin typeface="Poppins" panose="00000500000000000000" pitchFamily="2" charset="0"/>
                <a:cs typeface="Poppins" panose="00000500000000000000" pitchFamily="2" charset="0"/>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edit Master text styles</a:t>
            </a:r>
          </a:p>
        </p:txBody>
      </p:sp>
      <p:sp>
        <p:nvSpPr>
          <p:cNvPr id="122" name="Freeform: Shape 121">
            <a:extLst>
              <a:ext uri="{FF2B5EF4-FFF2-40B4-BE49-F238E27FC236}">
                <a16:creationId xmlns:a16="http://schemas.microsoft.com/office/drawing/2014/main" id="{80D5ADCB-55E4-CC26-1D0D-834DA2AAE5F6}"/>
              </a:ext>
            </a:extLst>
          </p:cNvPr>
          <p:cNvSpPr/>
          <p:nvPr userDrawn="1"/>
        </p:nvSpPr>
        <p:spPr>
          <a:xfrm>
            <a:off x="716280" y="1436371"/>
            <a:ext cx="4238626" cy="6069330"/>
          </a:xfrm>
          <a:custGeom>
            <a:avLst/>
            <a:gdLst>
              <a:gd name="connsiteX0" fmla="*/ 155543 w 3532188"/>
              <a:gd name="connsiteY0" fmla="*/ 0 h 5057775"/>
              <a:gd name="connsiteX1" fmla="*/ 3376645 w 3532188"/>
              <a:gd name="connsiteY1" fmla="*/ 0 h 5057775"/>
              <a:gd name="connsiteX2" fmla="*/ 3532188 w 3532188"/>
              <a:gd name="connsiteY2" fmla="*/ 155543 h 5057775"/>
              <a:gd name="connsiteX3" fmla="*/ 3532188 w 3532188"/>
              <a:gd name="connsiteY3" fmla="*/ 4902232 h 5057775"/>
              <a:gd name="connsiteX4" fmla="*/ 3376645 w 3532188"/>
              <a:gd name="connsiteY4" fmla="*/ 5057775 h 5057775"/>
              <a:gd name="connsiteX5" fmla="*/ 155543 w 3532188"/>
              <a:gd name="connsiteY5" fmla="*/ 5057775 h 5057775"/>
              <a:gd name="connsiteX6" fmla="*/ 0 w 3532188"/>
              <a:gd name="connsiteY6" fmla="*/ 4902232 h 5057775"/>
              <a:gd name="connsiteX7" fmla="*/ 0 w 3532188"/>
              <a:gd name="connsiteY7" fmla="*/ 155543 h 5057775"/>
              <a:gd name="connsiteX8" fmla="*/ 155543 w 3532188"/>
              <a:gd name="connsiteY8" fmla="*/ 0 h 505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2188" h="5057775">
                <a:moveTo>
                  <a:pt x="155543" y="0"/>
                </a:moveTo>
                <a:lnTo>
                  <a:pt x="3376645" y="0"/>
                </a:lnTo>
                <a:cubicBezTo>
                  <a:pt x="3462606" y="0"/>
                  <a:pt x="3532188" y="69582"/>
                  <a:pt x="3532188" y="155543"/>
                </a:cubicBezTo>
                <a:lnTo>
                  <a:pt x="3532188" y="4902232"/>
                </a:lnTo>
                <a:cubicBezTo>
                  <a:pt x="3532188" y="4988193"/>
                  <a:pt x="3462606" y="5057775"/>
                  <a:pt x="3376645" y="5057775"/>
                </a:cubicBezTo>
                <a:lnTo>
                  <a:pt x="155543" y="5057775"/>
                </a:lnTo>
                <a:cubicBezTo>
                  <a:pt x="69582" y="5057775"/>
                  <a:pt x="0" y="4988193"/>
                  <a:pt x="0" y="4902232"/>
                </a:cubicBezTo>
                <a:lnTo>
                  <a:pt x="0" y="155543"/>
                </a:lnTo>
                <a:cubicBezTo>
                  <a:pt x="0" y="69582"/>
                  <a:pt x="69582" y="0"/>
                  <a:pt x="155543"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920" b="1"/>
          </a:p>
        </p:txBody>
      </p:sp>
      <p:sp>
        <p:nvSpPr>
          <p:cNvPr id="97" name="Text Placeholder 42">
            <a:extLst>
              <a:ext uri="{FF2B5EF4-FFF2-40B4-BE49-F238E27FC236}">
                <a16:creationId xmlns:a16="http://schemas.microsoft.com/office/drawing/2014/main" id="{26D0105A-7EAD-39F3-370D-B2FE3CF98339}"/>
              </a:ext>
            </a:extLst>
          </p:cNvPr>
          <p:cNvSpPr>
            <a:spLocks noGrp="1"/>
          </p:cNvSpPr>
          <p:nvPr userDrawn="1">
            <p:ph type="body" sz="quarter" idx="26" hasCustomPrompt="1"/>
          </p:nvPr>
        </p:nvSpPr>
        <p:spPr>
          <a:xfrm>
            <a:off x="954405" y="1725362"/>
            <a:ext cx="3760471" cy="867930"/>
          </a:xfrm>
        </p:spPr>
        <p:txBody>
          <a:bodyPr wrap="square" anchor="ctr" anchorCtr="0">
            <a:noAutofit/>
          </a:bodyPr>
          <a:lstStyle>
            <a:lvl1pPr>
              <a:defRPr sz="1680" b="0">
                <a:solidFill>
                  <a:srgbClr val="2BADE3"/>
                </a:solidFill>
                <a:latin typeface="Poppins" panose="00000500000000000000" pitchFamily="2" charset="0"/>
                <a:cs typeface="Poppins" panose="00000500000000000000" pitchFamily="2" charset="0"/>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Add title here. Keep text short. Stay within the box.</a:t>
            </a:r>
          </a:p>
          <a:p>
            <a:pPr lvl="0"/>
            <a:endParaRPr lang="en-US"/>
          </a:p>
        </p:txBody>
      </p:sp>
      <p:sp>
        <p:nvSpPr>
          <p:cNvPr id="123" name="Freeform: Shape 122">
            <a:extLst>
              <a:ext uri="{FF2B5EF4-FFF2-40B4-BE49-F238E27FC236}">
                <a16:creationId xmlns:a16="http://schemas.microsoft.com/office/drawing/2014/main" id="{A7A9EDA7-A5AC-7E8E-6FDE-4B40827F1A03}"/>
              </a:ext>
            </a:extLst>
          </p:cNvPr>
          <p:cNvSpPr/>
          <p:nvPr userDrawn="1"/>
        </p:nvSpPr>
        <p:spPr>
          <a:xfrm>
            <a:off x="5193030" y="1436371"/>
            <a:ext cx="4238626" cy="6069330"/>
          </a:xfrm>
          <a:custGeom>
            <a:avLst/>
            <a:gdLst>
              <a:gd name="connsiteX0" fmla="*/ 155543 w 3532188"/>
              <a:gd name="connsiteY0" fmla="*/ 0 h 5057775"/>
              <a:gd name="connsiteX1" fmla="*/ 3376645 w 3532188"/>
              <a:gd name="connsiteY1" fmla="*/ 0 h 5057775"/>
              <a:gd name="connsiteX2" fmla="*/ 3532188 w 3532188"/>
              <a:gd name="connsiteY2" fmla="*/ 155543 h 5057775"/>
              <a:gd name="connsiteX3" fmla="*/ 3532188 w 3532188"/>
              <a:gd name="connsiteY3" fmla="*/ 4902232 h 5057775"/>
              <a:gd name="connsiteX4" fmla="*/ 3376645 w 3532188"/>
              <a:gd name="connsiteY4" fmla="*/ 5057775 h 5057775"/>
              <a:gd name="connsiteX5" fmla="*/ 155543 w 3532188"/>
              <a:gd name="connsiteY5" fmla="*/ 5057775 h 5057775"/>
              <a:gd name="connsiteX6" fmla="*/ 0 w 3532188"/>
              <a:gd name="connsiteY6" fmla="*/ 4902232 h 5057775"/>
              <a:gd name="connsiteX7" fmla="*/ 0 w 3532188"/>
              <a:gd name="connsiteY7" fmla="*/ 155543 h 5057775"/>
              <a:gd name="connsiteX8" fmla="*/ 155543 w 3532188"/>
              <a:gd name="connsiteY8" fmla="*/ 0 h 505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2188" h="5057775">
                <a:moveTo>
                  <a:pt x="155543" y="0"/>
                </a:moveTo>
                <a:lnTo>
                  <a:pt x="3376645" y="0"/>
                </a:lnTo>
                <a:cubicBezTo>
                  <a:pt x="3462606" y="0"/>
                  <a:pt x="3532188" y="69582"/>
                  <a:pt x="3532188" y="155543"/>
                </a:cubicBezTo>
                <a:lnTo>
                  <a:pt x="3532188" y="4902232"/>
                </a:lnTo>
                <a:cubicBezTo>
                  <a:pt x="3532188" y="4988193"/>
                  <a:pt x="3462606" y="5057775"/>
                  <a:pt x="3376645" y="5057775"/>
                </a:cubicBezTo>
                <a:lnTo>
                  <a:pt x="155543" y="5057775"/>
                </a:lnTo>
                <a:cubicBezTo>
                  <a:pt x="69582" y="5057775"/>
                  <a:pt x="0" y="4988193"/>
                  <a:pt x="0" y="4902232"/>
                </a:cubicBezTo>
                <a:lnTo>
                  <a:pt x="0" y="155543"/>
                </a:lnTo>
                <a:cubicBezTo>
                  <a:pt x="0" y="69582"/>
                  <a:pt x="69582" y="0"/>
                  <a:pt x="155543"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920" b="1"/>
          </a:p>
        </p:txBody>
      </p:sp>
      <p:sp>
        <p:nvSpPr>
          <p:cNvPr id="128" name="Freeform: Shape 127">
            <a:extLst>
              <a:ext uri="{FF2B5EF4-FFF2-40B4-BE49-F238E27FC236}">
                <a16:creationId xmlns:a16="http://schemas.microsoft.com/office/drawing/2014/main" id="{6530F97F-0BE8-00BA-5FFA-06A65FE7B1BE}"/>
              </a:ext>
            </a:extLst>
          </p:cNvPr>
          <p:cNvSpPr/>
          <p:nvPr userDrawn="1"/>
        </p:nvSpPr>
        <p:spPr>
          <a:xfrm>
            <a:off x="9669780" y="1436371"/>
            <a:ext cx="4238626" cy="6069330"/>
          </a:xfrm>
          <a:custGeom>
            <a:avLst/>
            <a:gdLst>
              <a:gd name="connsiteX0" fmla="*/ 155543 w 3532188"/>
              <a:gd name="connsiteY0" fmla="*/ 0 h 5057775"/>
              <a:gd name="connsiteX1" fmla="*/ 3376645 w 3532188"/>
              <a:gd name="connsiteY1" fmla="*/ 0 h 5057775"/>
              <a:gd name="connsiteX2" fmla="*/ 3532188 w 3532188"/>
              <a:gd name="connsiteY2" fmla="*/ 155543 h 5057775"/>
              <a:gd name="connsiteX3" fmla="*/ 3532188 w 3532188"/>
              <a:gd name="connsiteY3" fmla="*/ 4902232 h 5057775"/>
              <a:gd name="connsiteX4" fmla="*/ 3376645 w 3532188"/>
              <a:gd name="connsiteY4" fmla="*/ 5057775 h 5057775"/>
              <a:gd name="connsiteX5" fmla="*/ 155543 w 3532188"/>
              <a:gd name="connsiteY5" fmla="*/ 5057775 h 5057775"/>
              <a:gd name="connsiteX6" fmla="*/ 0 w 3532188"/>
              <a:gd name="connsiteY6" fmla="*/ 4902232 h 5057775"/>
              <a:gd name="connsiteX7" fmla="*/ 0 w 3532188"/>
              <a:gd name="connsiteY7" fmla="*/ 155543 h 5057775"/>
              <a:gd name="connsiteX8" fmla="*/ 155543 w 3532188"/>
              <a:gd name="connsiteY8" fmla="*/ 0 h 505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2188" h="5057775">
                <a:moveTo>
                  <a:pt x="155543" y="0"/>
                </a:moveTo>
                <a:lnTo>
                  <a:pt x="3376645" y="0"/>
                </a:lnTo>
                <a:cubicBezTo>
                  <a:pt x="3462606" y="0"/>
                  <a:pt x="3532188" y="69582"/>
                  <a:pt x="3532188" y="155543"/>
                </a:cubicBezTo>
                <a:lnTo>
                  <a:pt x="3532188" y="4902232"/>
                </a:lnTo>
                <a:cubicBezTo>
                  <a:pt x="3532188" y="4988193"/>
                  <a:pt x="3462606" y="5057775"/>
                  <a:pt x="3376645" y="5057775"/>
                </a:cubicBezTo>
                <a:lnTo>
                  <a:pt x="155543" y="5057775"/>
                </a:lnTo>
                <a:cubicBezTo>
                  <a:pt x="69582" y="5057775"/>
                  <a:pt x="0" y="4988193"/>
                  <a:pt x="0" y="4902232"/>
                </a:cubicBezTo>
                <a:lnTo>
                  <a:pt x="0" y="155543"/>
                </a:lnTo>
                <a:cubicBezTo>
                  <a:pt x="0" y="69582"/>
                  <a:pt x="69582" y="0"/>
                  <a:pt x="155543"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920" b="1"/>
          </a:p>
        </p:txBody>
      </p:sp>
      <p:sp>
        <p:nvSpPr>
          <p:cNvPr id="19" name="Title 18">
            <a:extLst>
              <a:ext uri="{FF2B5EF4-FFF2-40B4-BE49-F238E27FC236}">
                <a16:creationId xmlns:a16="http://schemas.microsoft.com/office/drawing/2014/main" id="{27AF31B7-0571-4D81-9A09-A8A531FCE6D6}"/>
              </a:ext>
            </a:extLst>
          </p:cNvPr>
          <p:cNvSpPr>
            <a:spLocks noGrp="1"/>
          </p:cNvSpPr>
          <p:nvPr>
            <p:ph type="title"/>
          </p:nvPr>
        </p:nvSpPr>
        <p:spPr/>
        <p:txBody>
          <a:bodyPr/>
          <a:lstStyle>
            <a:lvl1pPr>
              <a:defRPr b="0">
                <a:solidFill>
                  <a:schemeClr val="bg1"/>
                </a:solidFill>
                <a:latin typeface="Poppins" panose="00000500000000000000" pitchFamily="2" charset="0"/>
                <a:cs typeface="Poppins" panose="00000500000000000000" pitchFamily="2" charset="0"/>
              </a:defRPr>
            </a:lvl1pPr>
          </a:lstStyle>
          <a:p>
            <a:r>
              <a:rPr lang="en-US"/>
              <a:t>Click to edit Master title style</a:t>
            </a:r>
            <a:endParaRPr lang="en-GB"/>
          </a:p>
        </p:txBody>
      </p:sp>
      <p:sp>
        <p:nvSpPr>
          <p:cNvPr id="32" name="Text Placeholder 42">
            <a:extLst>
              <a:ext uri="{FF2B5EF4-FFF2-40B4-BE49-F238E27FC236}">
                <a16:creationId xmlns:a16="http://schemas.microsoft.com/office/drawing/2014/main" id="{8D6FC179-3DCD-BD4D-EB15-A18E33A9D5A3}"/>
              </a:ext>
            </a:extLst>
          </p:cNvPr>
          <p:cNvSpPr>
            <a:spLocks noGrp="1"/>
          </p:cNvSpPr>
          <p:nvPr>
            <p:ph type="body" sz="quarter" idx="39" hasCustomPrompt="1"/>
          </p:nvPr>
        </p:nvSpPr>
        <p:spPr>
          <a:xfrm>
            <a:off x="5432107" y="1725362"/>
            <a:ext cx="3760471" cy="867930"/>
          </a:xfrm>
        </p:spPr>
        <p:txBody>
          <a:bodyPr wrap="square" anchor="ctr" anchorCtr="0">
            <a:noAutofit/>
          </a:bodyPr>
          <a:lstStyle>
            <a:lvl1pPr>
              <a:defRPr sz="1680" b="0">
                <a:solidFill>
                  <a:srgbClr val="2BADE3"/>
                </a:solidFill>
                <a:latin typeface="Poppins" panose="00000500000000000000" pitchFamily="2" charset="0"/>
                <a:cs typeface="Poppins" panose="00000500000000000000" pitchFamily="2" charset="0"/>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Add title here. Keep text short. Stay within the box.</a:t>
            </a:r>
          </a:p>
          <a:p>
            <a:pPr lvl="0"/>
            <a:endParaRPr lang="en-US"/>
          </a:p>
        </p:txBody>
      </p:sp>
      <p:sp>
        <p:nvSpPr>
          <p:cNvPr id="33" name="Text Placeholder 42">
            <a:extLst>
              <a:ext uri="{FF2B5EF4-FFF2-40B4-BE49-F238E27FC236}">
                <a16:creationId xmlns:a16="http://schemas.microsoft.com/office/drawing/2014/main" id="{A98DDE61-64E6-C2E8-9723-AA6F4C58D27C}"/>
              </a:ext>
            </a:extLst>
          </p:cNvPr>
          <p:cNvSpPr>
            <a:spLocks noGrp="1"/>
          </p:cNvSpPr>
          <p:nvPr>
            <p:ph type="body" sz="quarter" idx="40" hasCustomPrompt="1"/>
          </p:nvPr>
        </p:nvSpPr>
        <p:spPr>
          <a:xfrm>
            <a:off x="9908857" y="1725362"/>
            <a:ext cx="3760471" cy="867930"/>
          </a:xfrm>
        </p:spPr>
        <p:txBody>
          <a:bodyPr wrap="square" anchor="ctr" anchorCtr="0">
            <a:noAutofit/>
          </a:bodyPr>
          <a:lstStyle>
            <a:lvl1pPr>
              <a:defRPr sz="1680" b="0">
                <a:solidFill>
                  <a:srgbClr val="2BADE3"/>
                </a:solidFill>
                <a:latin typeface="Poppins" panose="00000500000000000000" pitchFamily="2" charset="0"/>
                <a:cs typeface="Poppins" panose="00000500000000000000" pitchFamily="2" charset="0"/>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Add title here. Keep text short. Stay within the box.</a:t>
            </a:r>
          </a:p>
          <a:p>
            <a:pPr lvl="0"/>
            <a:endParaRPr lang="en-US"/>
          </a:p>
        </p:txBody>
      </p:sp>
      <p:pic>
        <p:nvPicPr>
          <p:cNvPr id="2" name="Picture 1">
            <a:extLst>
              <a:ext uri="{FF2B5EF4-FFF2-40B4-BE49-F238E27FC236}">
                <a16:creationId xmlns:a16="http://schemas.microsoft.com/office/drawing/2014/main" id="{72760871-B041-19E9-195E-30893692F36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Tree>
    <p:extLst>
      <p:ext uri="{BB962C8B-B14F-4D97-AF65-F5344CB8AC3E}">
        <p14:creationId xmlns:p14="http://schemas.microsoft.com/office/powerpoint/2010/main" val="254206845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Icon List (Dark)">
    <p:bg>
      <p:bgPr>
        <a:solidFill>
          <a:schemeClr val="tx1"/>
        </a:solidFill>
        <a:effectLst/>
      </p:bgPr>
    </p:bg>
    <p:spTree>
      <p:nvGrpSpPr>
        <p:cNvPr id="1" name=""/>
        <p:cNvGrpSpPr/>
        <p:nvPr/>
      </p:nvGrpSpPr>
      <p:grpSpPr>
        <a:xfrm>
          <a:off x="0" y="0"/>
          <a:ext cx="0" cy="0"/>
          <a:chOff x="0" y="0"/>
          <a:chExt cx="0" cy="0"/>
        </a:xfrm>
      </p:grpSpPr>
      <p:sp>
        <p:nvSpPr>
          <p:cNvPr id="43" name="Text Placeholder 42">
            <a:extLst>
              <a:ext uri="{FF2B5EF4-FFF2-40B4-BE49-F238E27FC236}">
                <a16:creationId xmlns:a16="http://schemas.microsoft.com/office/drawing/2014/main" id="{B932512B-AF5E-CF66-3C4D-171FA0CB0BDB}"/>
              </a:ext>
            </a:extLst>
          </p:cNvPr>
          <p:cNvSpPr>
            <a:spLocks noGrp="1"/>
          </p:cNvSpPr>
          <p:nvPr>
            <p:ph type="body" sz="quarter" idx="22"/>
          </p:nvPr>
        </p:nvSpPr>
        <p:spPr>
          <a:xfrm>
            <a:off x="716280" y="868321"/>
            <a:ext cx="13194586" cy="332399"/>
          </a:xfrm>
        </p:spPr>
        <p:txBody>
          <a:bodyPr>
            <a:spAutoFit/>
          </a:bodyPr>
          <a:lstStyle>
            <a:lvl1pPr>
              <a:defRPr sz="2160">
                <a:solidFill>
                  <a:schemeClr val="accent3"/>
                </a:solidFill>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edit Master text styles</a:t>
            </a:r>
          </a:p>
        </p:txBody>
      </p:sp>
      <p:sp>
        <p:nvSpPr>
          <p:cNvPr id="122" name="Freeform: Shape 121">
            <a:extLst>
              <a:ext uri="{FF2B5EF4-FFF2-40B4-BE49-F238E27FC236}">
                <a16:creationId xmlns:a16="http://schemas.microsoft.com/office/drawing/2014/main" id="{80D5ADCB-55E4-CC26-1D0D-834DA2AAE5F6}"/>
              </a:ext>
            </a:extLst>
          </p:cNvPr>
          <p:cNvSpPr/>
          <p:nvPr userDrawn="1"/>
        </p:nvSpPr>
        <p:spPr>
          <a:xfrm>
            <a:off x="716280" y="1436371"/>
            <a:ext cx="4238626" cy="6069330"/>
          </a:xfrm>
          <a:custGeom>
            <a:avLst/>
            <a:gdLst>
              <a:gd name="connsiteX0" fmla="*/ 155543 w 3532188"/>
              <a:gd name="connsiteY0" fmla="*/ 0 h 5057775"/>
              <a:gd name="connsiteX1" fmla="*/ 3376645 w 3532188"/>
              <a:gd name="connsiteY1" fmla="*/ 0 h 5057775"/>
              <a:gd name="connsiteX2" fmla="*/ 3532188 w 3532188"/>
              <a:gd name="connsiteY2" fmla="*/ 155543 h 5057775"/>
              <a:gd name="connsiteX3" fmla="*/ 3532188 w 3532188"/>
              <a:gd name="connsiteY3" fmla="*/ 4902232 h 5057775"/>
              <a:gd name="connsiteX4" fmla="*/ 3376645 w 3532188"/>
              <a:gd name="connsiteY4" fmla="*/ 5057775 h 5057775"/>
              <a:gd name="connsiteX5" fmla="*/ 155543 w 3532188"/>
              <a:gd name="connsiteY5" fmla="*/ 5057775 h 5057775"/>
              <a:gd name="connsiteX6" fmla="*/ 0 w 3532188"/>
              <a:gd name="connsiteY6" fmla="*/ 4902232 h 5057775"/>
              <a:gd name="connsiteX7" fmla="*/ 0 w 3532188"/>
              <a:gd name="connsiteY7" fmla="*/ 155543 h 5057775"/>
              <a:gd name="connsiteX8" fmla="*/ 155543 w 3532188"/>
              <a:gd name="connsiteY8" fmla="*/ 0 h 505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2188" h="5057775">
                <a:moveTo>
                  <a:pt x="155543" y="0"/>
                </a:moveTo>
                <a:lnTo>
                  <a:pt x="3376645" y="0"/>
                </a:lnTo>
                <a:cubicBezTo>
                  <a:pt x="3462606" y="0"/>
                  <a:pt x="3532188" y="69582"/>
                  <a:pt x="3532188" y="155543"/>
                </a:cubicBezTo>
                <a:lnTo>
                  <a:pt x="3532188" y="4902232"/>
                </a:lnTo>
                <a:cubicBezTo>
                  <a:pt x="3532188" y="4988193"/>
                  <a:pt x="3462606" y="5057775"/>
                  <a:pt x="3376645" y="5057775"/>
                </a:cubicBezTo>
                <a:lnTo>
                  <a:pt x="155543" y="5057775"/>
                </a:lnTo>
                <a:cubicBezTo>
                  <a:pt x="69582" y="5057775"/>
                  <a:pt x="0" y="4988193"/>
                  <a:pt x="0" y="4902232"/>
                </a:cubicBezTo>
                <a:lnTo>
                  <a:pt x="0" y="155543"/>
                </a:lnTo>
                <a:cubicBezTo>
                  <a:pt x="0" y="69582"/>
                  <a:pt x="69582" y="0"/>
                  <a:pt x="155543"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920" b="1"/>
          </a:p>
        </p:txBody>
      </p:sp>
      <p:sp>
        <p:nvSpPr>
          <p:cNvPr id="97" name="Text Placeholder 42">
            <a:extLst>
              <a:ext uri="{FF2B5EF4-FFF2-40B4-BE49-F238E27FC236}">
                <a16:creationId xmlns:a16="http://schemas.microsoft.com/office/drawing/2014/main" id="{26D0105A-7EAD-39F3-370D-B2FE3CF98339}"/>
              </a:ext>
            </a:extLst>
          </p:cNvPr>
          <p:cNvSpPr>
            <a:spLocks noGrp="1"/>
          </p:cNvSpPr>
          <p:nvPr userDrawn="1">
            <p:ph type="body" sz="quarter" idx="26" hasCustomPrompt="1"/>
          </p:nvPr>
        </p:nvSpPr>
        <p:spPr>
          <a:xfrm>
            <a:off x="954405" y="1725362"/>
            <a:ext cx="3760471" cy="867930"/>
          </a:xfrm>
        </p:spPr>
        <p:txBody>
          <a:bodyPr wrap="square" anchor="ctr" anchorCtr="0">
            <a:noAutofit/>
          </a:bodyPr>
          <a:lstStyle>
            <a:lvl1pPr>
              <a:defRPr sz="1680" b="1">
                <a:solidFill>
                  <a:schemeClr val="accent3"/>
                </a:solidFill>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Add title here. Keep text short. Stay within the box.</a:t>
            </a:r>
          </a:p>
          <a:p>
            <a:pPr lvl="0"/>
            <a:endParaRPr lang="en-US"/>
          </a:p>
        </p:txBody>
      </p:sp>
      <p:sp>
        <p:nvSpPr>
          <p:cNvPr id="123" name="Freeform: Shape 122">
            <a:extLst>
              <a:ext uri="{FF2B5EF4-FFF2-40B4-BE49-F238E27FC236}">
                <a16:creationId xmlns:a16="http://schemas.microsoft.com/office/drawing/2014/main" id="{A7A9EDA7-A5AC-7E8E-6FDE-4B40827F1A03}"/>
              </a:ext>
            </a:extLst>
          </p:cNvPr>
          <p:cNvSpPr/>
          <p:nvPr userDrawn="1"/>
        </p:nvSpPr>
        <p:spPr>
          <a:xfrm>
            <a:off x="5193030" y="1436371"/>
            <a:ext cx="4238626" cy="6069330"/>
          </a:xfrm>
          <a:custGeom>
            <a:avLst/>
            <a:gdLst>
              <a:gd name="connsiteX0" fmla="*/ 155543 w 3532188"/>
              <a:gd name="connsiteY0" fmla="*/ 0 h 5057775"/>
              <a:gd name="connsiteX1" fmla="*/ 3376645 w 3532188"/>
              <a:gd name="connsiteY1" fmla="*/ 0 h 5057775"/>
              <a:gd name="connsiteX2" fmla="*/ 3532188 w 3532188"/>
              <a:gd name="connsiteY2" fmla="*/ 155543 h 5057775"/>
              <a:gd name="connsiteX3" fmla="*/ 3532188 w 3532188"/>
              <a:gd name="connsiteY3" fmla="*/ 4902232 h 5057775"/>
              <a:gd name="connsiteX4" fmla="*/ 3376645 w 3532188"/>
              <a:gd name="connsiteY4" fmla="*/ 5057775 h 5057775"/>
              <a:gd name="connsiteX5" fmla="*/ 155543 w 3532188"/>
              <a:gd name="connsiteY5" fmla="*/ 5057775 h 5057775"/>
              <a:gd name="connsiteX6" fmla="*/ 0 w 3532188"/>
              <a:gd name="connsiteY6" fmla="*/ 4902232 h 5057775"/>
              <a:gd name="connsiteX7" fmla="*/ 0 w 3532188"/>
              <a:gd name="connsiteY7" fmla="*/ 155543 h 5057775"/>
              <a:gd name="connsiteX8" fmla="*/ 155543 w 3532188"/>
              <a:gd name="connsiteY8" fmla="*/ 0 h 505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2188" h="5057775">
                <a:moveTo>
                  <a:pt x="155543" y="0"/>
                </a:moveTo>
                <a:lnTo>
                  <a:pt x="3376645" y="0"/>
                </a:lnTo>
                <a:cubicBezTo>
                  <a:pt x="3462606" y="0"/>
                  <a:pt x="3532188" y="69582"/>
                  <a:pt x="3532188" y="155543"/>
                </a:cubicBezTo>
                <a:lnTo>
                  <a:pt x="3532188" y="4902232"/>
                </a:lnTo>
                <a:cubicBezTo>
                  <a:pt x="3532188" y="4988193"/>
                  <a:pt x="3462606" y="5057775"/>
                  <a:pt x="3376645" y="5057775"/>
                </a:cubicBezTo>
                <a:lnTo>
                  <a:pt x="155543" y="5057775"/>
                </a:lnTo>
                <a:cubicBezTo>
                  <a:pt x="69582" y="5057775"/>
                  <a:pt x="0" y="4988193"/>
                  <a:pt x="0" y="4902232"/>
                </a:cubicBezTo>
                <a:lnTo>
                  <a:pt x="0" y="155543"/>
                </a:lnTo>
                <a:cubicBezTo>
                  <a:pt x="0" y="69582"/>
                  <a:pt x="69582" y="0"/>
                  <a:pt x="155543"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920" b="1"/>
          </a:p>
        </p:txBody>
      </p:sp>
      <p:sp>
        <p:nvSpPr>
          <p:cNvPr id="128" name="Freeform: Shape 127">
            <a:extLst>
              <a:ext uri="{FF2B5EF4-FFF2-40B4-BE49-F238E27FC236}">
                <a16:creationId xmlns:a16="http://schemas.microsoft.com/office/drawing/2014/main" id="{6530F97F-0BE8-00BA-5FFA-06A65FE7B1BE}"/>
              </a:ext>
            </a:extLst>
          </p:cNvPr>
          <p:cNvSpPr/>
          <p:nvPr userDrawn="1"/>
        </p:nvSpPr>
        <p:spPr>
          <a:xfrm>
            <a:off x="9669780" y="1436371"/>
            <a:ext cx="4238626" cy="6069330"/>
          </a:xfrm>
          <a:custGeom>
            <a:avLst/>
            <a:gdLst>
              <a:gd name="connsiteX0" fmla="*/ 155543 w 3532188"/>
              <a:gd name="connsiteY0" fmla="*/ 0 h 5057775"/>
              <a:gd name="connsiteX1" fmla="*/ 3376645 w 3532188"/>
              <a:gd name="connsiteY1" fmla="*/ 0 h 5057775"/>
              <a:gd name="connsiteX2" fmla="*/ 3532188 w 3532188"/>
              <a:gd name="connsiteY2" fmla="*/ 155543 h 5057775"/>
              <a:gd name="connsiteX3" fmla="*/ 3532188 w 3532188"/>
              <a:gd name="connsiteY3" fmla="*/ 4902232 h 5057775"/>
              <a:gd name="connsiteX4" fmla="*/ 3376645 w 3532188"/>
              <a:gd name="connsiteY4" fmla="*/ 5057775 h 5057775"/>
              <a:gd name="connsiteX5" fmla="*/ 155543 w 3532188"/>
              <a:gd name="connsiteY5" fmla="*/ 5057775 h 5057775"/>
              <a:gd name="connsiteX6" fmla="*/ 0 w 3532188"/>
              <a:gd name="connsiteY6" fmla="*/ 4902232 h 5057775"/>
              <a:gd name="connsiteX7" fmla="*/ 0 w 3532188"/>
              <a:gd name="connsiteY7" fmla="*/ 155543 h 5057775"/>
              <a:gd name="connsiteX8" fmla="*/ 155543 w 3532188"/>
              <a:gd name="connsiteY8" fmla="*/ 0 h 505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2188" h="5057775">
                <a:moveTo>
                  <a:pt x="155543" y="0"/>
                </a:moveTo>
                <a:lnTo>
                  <a:pt x="3376645" y="0"/>
                </a:lnTo>
                <a:cubicBezTo>
                  <a:pt x="3462606" y="0"/>
                  <a:pt x="3532188" y="69582"/>
                  <a:pt x="3532188" y="155543"/>
                </a:cubicBezTo>
                <a:lnTo>
                  <a:pt x="3532188" y="4902232"/>
                </a:lnTo>
                <a:cubicBezTo>
                  <a:pt x="3532188" y="4988193"/>
                  <a:pt x="3462606" y="5057775"/>
                  <a:pt x="3376645" y="5057775"/>
                </a:cubicBezTo>
                <a:lnTo>
                  <a:pt x="155543" y="5057775"/>
                </a:lnTo>
                <a:cubicBezTo>
                  <a:pt x="69582" y="5057775"/>
                  <a:pt x="0" y="4988193"/>
                  <a:pt x="0" y="4902232"/>
                </a:cubicBezTo>
                <a:lnTo>
                  <a:pt x="0" y="155543"/>
                </a:lnTo>
                <a:cubicBezTo>
                  <a:pt x="0" y="69582"/>
                  <a:pt x="69582" y="0"/>
                  <a:pt x="155543"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920" b="1"/>
          </a:p>
        </p:txBody>
      </p:sp>
      <p:sp>
        <p:nvSpPr>
          <p:cNvPr id="19" name="Title 18">
            <a:extLst>
              <a:ext uri="{FF2B5EF4-FFF2-40B4-BE49-F238E27FC236}">
                <a16:creationId xmlns:a16="http://schemas.microsoft.com/office/drawing/2014/main" id="{27AF31B7-0571-4D81-9A09-A8A531FCE6D6}"/>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32" name="Text Placeholder 42">
            <a:extLst>
              <a:ext uri="{FF2B5EF4-FFF2-40B4-BE49-F238E27FC236}">
                <a16:creationId xmlns:a16="http://schemas.microsoft.com/office/drawing/2014/main" id="{8D6FC179-3DCD-BD4D-EB15-A18E33A9D5A3}"/>
              </a:ext>
            </a:extLst>
          </p:cNvPr>
          <p:cNvSpPr>
            <a:spLocks noGrp="1"/>
          </p:cNvSpPr>
          <p:nvPr>
            <p:ph type="body" sz="quarter" idx="39" hasCustomPrompt="1"/>
          </p:nvPr>
        </p:nvSpPr>
        <p:spPr>
          <a:xfrm>
            <a:off x="5432107" y="1725362"/>
            <a:ext cx="3760471" cy="867930"/>
          </a:xfrm>
        </p:spPr>
        <p:txBody>
          <a:bodyPr wrap="square" anchor="ctr" anchorCtr="0">
            <a:noAutofit/>
          </a:bodyPr>
          <a:lstStyle>
            <a:lvl1pPr>
              <a:defRPr sz="1680" b="1">
                <a:solidFill>
                  <a:schemeClr val="accent3"/>
                </a:solidFill>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Add title here. Keep text short. Stay within the box.</a:t>
            </a:r>
          </a:p>
          <a:p>
            <a:pPr lvl="0"/>
            <a:endParaRPr lang="en-US"/>
          </a:p>
        </p:txBody>
      </p:sp>
      <p:sp>
        <p:nvSpPr>
          <p:cNvPr id="33" name="Text Placeholder 42">
            <a:extLst>
              <a:ext uri="{FF2B5EF4-FFF2-40B4-BE49-F238E27FC236}">
                <a16:creationId xmlns:a16="http://schemas.microsoft.com/office/drawing/2014/main" id="{A98DDE61-64E6-C2E8-9723-AA6F4C58D27C}"/>
              </a:ext>
            </a:extLst>
          </p:cNvPr>
          <p:cNvSpPr>
            <a:spLocks noGrp="1"/>
          </p:cNvSpPr>
          <p:nvPr>
            <p:ph type="body" sz="quarter" idx="40" hasCustomPrompt="1"/>
          </p:nvPr>
        </p:nvSpPr>
        <p:spPr>
          <a:xfrm>
            <a:off x="9908857" y="1725362"/>
            <a:ext cx="3760471" cy="867930"/>
          </a:xfrm>
        </p:spPr>
        <p:txBody>
          <a:bodyPr wrap="square" anchor="ctr" anchorCtr="0">
            <a:noAutofit/>
          </a:bodyPr>
          <a:lstStyle>
            <a:lvl1pPr>
              <a:defRPr sz="1680" b="1">
                <a:solidFill>
                  <a:schemeClr val="accent3"/>
                </a:solidFill>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Add title here. Keep text short. Stay within the box.</a:t>
            </a:r>
          </a:p>
          <a:p>
            <a:pPr lvl="0"/>
            <a:endParaRPr lang="en-US"/>
          </a:p>
        </p:txBody>
      </p:sp>
      <p:grpSp>
        <p:nvGrpSpPr>
          <p:cNvPr id="10" name="Group 9">
            <a:extLst>
              <a:ext uri="{FF2B5EF4-FFF2-40B4-BE49-F238E27FC236}">
                <a16:creationId xmlns:a16="http://schemas.microsoft.com/office/drawing/2014/main" id="{BAAFBE6B-E14C-9CAC-67F4-1C1B358464E8}"/>
              </a:ext>
            </a:extLst>
          </p:cNvPr>
          <p:cNvGrpSpPr/>
          <p:nvPr userDrawn="1"/>
        </p:nvGrpSpPr>
        <p:grpSpPr>
          <a:xfrm>
            <a:off x="0" y="344805"/>
            <a:ext cx="14630400" cy="7809094"/>
            <a:chOff x="0" y="287338"/>
            <a:chExt cx="12192000" cy="6507578"/>
          </a:xfrm>
        </p:grpSpPr>
        <p:cxnSp>
          <p:nvCxnSpPr>
            <p:cNvPr id="12" name="Straight Connector 11">
              <a:extLst>
                <a:ext uri="{FF2B5EF4-FFF2-40B4-BE49-F238E27FC236}">
                  <a16:creationId xmlns:a16="http://schemas.microsoft.com/office/drawing/2014/main" id="{7484E7DD-0F9F-B630-E238-6E48927ABA35}"/>
                </a:ext>
              </a:extLst>
            </p:cNvPr>
            <p:cNvCxnSpPr/>
            <p:nvPr userDrawn="1"/>
          </p:nvCxnSpPr>
          <p:spPr>
            <a:xfrm>
              <a:off x="595313" y="6794916"/>
              <a:ext cx="10999787" cy="0"/>
            </a:xfrm>
            <a:prstGeom prst="line">
              <a:avLst/>
            </a:prstGeom>
            <a:ln w="12700" cap="rnd">
              <a:solidFill>
                <a:schemeClr val="accent3"/>
              </a:solidFill>
              <a:roun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AF9ADDD7-85E5-AC99-4242-27A61DB4FF47}"/>
                </a:ext>
              </a:extLst>
            </p:cNvPr>
            <p:cNvGrpSpPr/>
            <p:nvPr userDrawn="1"/>
          </p:nvGrpSpPr>
          <p:grpSpPr>
            <a:xfrm>
              <a:off x="0" y="287338"/>
              <a:ext cx="12192000" cy="457200"/>
              <a:chOff x="0" y="287338"/>
              <a:chExt cx="12192000" cy="457200"/>
            </a:xfrm>
          </p:grpSpPr>
          <p:sp>
            <p:nvSpPr>
              <p:cNvPr id="34" name="Rectangle: Top Corners Rounded 33">
                <a:extLst>
                  <a:ext uri="{FF2B5EF4-FFF2-40B4-BE49-F238E27FC236}">
                    <a16:creationId xmlns:a16="http://schemas.microsoft.com/office/drawing/2014/main" id="{F289247E-2285-4F79-ACBD-9983C3B7E17A}"/>
                  </a:ext>
                </a:extLst>
              </p:cNvPr>
              <p:cNvSpPr/>
              <p:nvPr userDrawn="1"/>
            </p:nvSpPr>
            <p:spPr>
              <a:xfrm rot="5400000" flipH="1">
                <a:off x="-142875" y="430213"/>
                <a:ext cx="457200" cy="171450"/>
              </a:xfrm>
              <a:prstGeom prst="round2SameRect">
                <a:avLst>
                  <a:gd name="adj1" fmla="val 35186"/>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sp>
            <p:nvSpPr>
              <p:cNvPr id="35" name="Rectangle: Top Corners Rounded 34">
                <a:extLst>
                  <a:ext uri="{FF2B5EF4-FFF2-40B4-BE49-F238E27FC236}">
                    <a16:creationId xmlns:a16="http://schemas.microsoft.com/office/drawing/2014/main" id="{087F7F09-F134-0400-371F-7D01E576ED1A}"/>
                  </a:ext>
                </a:extLst>
              </p:cNvPr>
              <p:cNvSpPr/>
              <p:nvPr userDrawn="1"/>
            </p:nvSpPr>
            <p:spPr>
              <a:xfrm rot="16200000">
                <a:off x="11877675" y="430213"/>
                <a:ext cx="457200" cy="171450"/>
              </a:xfrm>
              <a:prstGeom prst="round2SameRect">
                <a:avLst>
                  <a:gd name="adj1" fmla="val 35186"/>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grpSp>
      </p:grpSp>
      <p:pic>
        <p:nvPicPr>
          <p:cNvPr id="36" name="Picture 35" descr="Text&#10;&#10;Description automatically generated with medium confidence">
            <a:extLst>
              <a:ext uri="{FF2B5EF4-FFF2-40B4-BE49-F238E27FC236}">
                <a16:creationId xmlns:a16="http://schemas.microsoft.com/office/drawing/2014/main" id="{1B1DE578-1745-0511-5C1D-748BA431424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4376" y="7581756"/>
            <a:ext cx="1511813" cy="496444"/>
          </a:xfrm>
          <a:prstGeom prst="rect">
            <a:avLst/>
          </a:prstGeom>
        </p:spPr>
      </p:pic>
      <p:sp>
        <p:nvSpPr>
          <p:cNvPr id="2" name="Footer Placeholder 3">
            <a:extLst>
              <a:ext uri="{FF2B5EF4-FFF2-40B4-BE49-F238E27FC236}">
                <a16:creationId xmlns:a16="http://schemas.microsoft.com/office/drawing/2014/main" id="{77ADDA82-376D-1E6F-C648-B8E61EF56206}"/>
              </a:ext>
            </a:extLst>
          </p:cNvPr>
          <p:cNvSpPr txBox="1">
            <a:spLocks/>
          </p:cNvSpPr>
          <p:nvPr userDrawn="1"/>
        </p:nvSpPr>
        <p:spPr>
          <a:xfrm>
            <a:off x="10198214" y="7715127"/>
            <a:ext cx="3715906" cy="424873"/>
          </a:xfrm>
          <a:custGeom>
            <a:avLst/>
            <a:gdLst>
              <a:gd name="connsiteX0" fmla="*/ 0 w 6931025"/>
              <a:gd name="connsiteY0" fmla="*/ 0 h 6858000"/>
              <a:gd name="connsiteX1" fmla="*/ 6931025 w 6931025"/>
              <a:gd name="connsiteY1" fmla="*/ 0 h 6858000"/>
              <a:gd name="connsiteX2" fmla="*/ 6931025 w 6931025"/>
              <a:gd name="connsiteY2" fmla="*/ 6858000 h 6858000"/>
              <a:gd name="connsiteX3" fmla="*/ 720000 w 6931025"/>
              <a:gd name="connsiteY3" fmla="*/ 6858000 h 6858000"/>
              <a:gd name="connsiteX4" fmla="*/ 0 w 6931025"/>
              <a:gd name="connsiteY4" fmla="*/ 613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1025" h="6858000">
                <a:moveTo>
                  <a:pt x="0" y="0"/>
                </a:moveTo>
                <a:lnTo>
                  <a:pt x="6931025" y="0"/>
                </a:lnTo>
                <a:lnTo>
                  <a:pt x="6931025" y="6858000"/>
                </a:lnTo>
                <a:lnTo>
                  <a:pt x="720000" y="6858000"/>
                </a:lnTo>
                <a:cubicBezTo>
                  <a:pt x="322355" y="6858000"/>
                  <a:pt x="0" y="6535645"/>
                  <a:pt x="0" y="6138000"/>
                </a:cubicBezTo>
                <a:close/>
              </a:path>
            </a:pathLst>
          </a:custGeom>
          <a:noFill/>
        </p:spPr>
        <p:txBody>
          <a:bodyPr vert="horz" wrap="square"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360000" indent="-180000" algn="l" defTabSz="914400" rtl="0" eaLnBrk="1" latinLnBrk="0" hangingPunct="1">
              <a:lnSpc>
                <a:spcPct val="100000"/>
              </a:lnSpc>
              <a:spcBef>
                <a:spcPts val="0"/>
              </a:spcBef>
              <a:spcAft>
                <a:spcPts val="600"/>
              </a:spcAft>
              <a:buFont typeface="Arial" panose="020B0604020202020204" pitchFamily="34" charset="0"/>
              <a:buChar char="•"/>
              <a:defRPr lang="en-US" sz="1600" kern="1200" dirty="0" smtClean="0">
                <a:solidFill>
                  <a:schemeClr val="tx2"/>
                </a:solidFill>
                <a:latin typeface="+mn-lt"/>
                <a:ea typeface="+mn-ea"/>
                <a:cs typeface="+mn-cs"/>
              </a:defRPr>
            </a:lvl2pPr>
            <a:lvl3pPr marL="54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72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4pPr>
            <a:lvl5pPr marL="900000" indent="-180000" algn="l" defTabSz="914400" rtl="0" eaLnBrk="1" latinLnBrk="0" hangingPunct="1">
              <a:lnSpc>
                <a:spcPct val="100000"/>
              </a:lnSpc>
              <a:spcBef>
                <a:spcPts val="0"/>
              </a:spcBef>
              <a:spcAft>
                <a:spcPts val="600"/>
              </a:spcAft>
              <a:buFont typeface="Arial" panose="020B0604020202020204" pitchFamily="34" charset="0"/>
              <a:buChar char="•"/>
              <a:defRPr lang="en-GB" sz="1600" kern="1200" dirty="0" smtClean="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Aft>
                <a:spcPts val="0"/>
              </a:spcAft>
            </a:pPr>
            <a:r>
              <a:rPr lang="en-US" sz="720">
                <a:solidFill>
                  <a:schemeClr val="tx2">
                    <a:lumMod val="75000"/>
                    <a:lumOff val="25000"/>
                  </a:schemeClr>
                </a:solidFill>
              </a:rPr>
              <a:t>Copyright © </a:t>
            </a:r>
            <a:r>
              <a:rPr lang="en-US" sz="720" err="1">
                <a:solidFill>
                  <a:schemeClr val="tx2">
                    <a:lumMod val="75000"/>
                    <a:lumOff val="25000"/>
                  </a:schemeClr>
                </a:solidFill>
              </a:rPr>
              <a:t>HighRes</a:t>
            </a:r>
            <a:r>
              <a:rPr lang="en-US" sz="720">
                <a:solidFill>
                  <a:schemeClr val="tx2">
                    <a:lumMod val="75000"/>
                    <a:lumOff val="25000"/>
                  </a:schemeClr>
                </a:solidFill>
              </a:rPr>
              <a:t> </a:t>
            </a:r>
            <a:r>
              <a:rPr lang="en-US" sz="720" err="1">
                <a:solidFill>
                  <a:schemeClr val="tx2">
                    <a:lumMod val="75000"/>
                    <a:lumOff val="25000"/>
                  </a:schemeClr>
                </a:solidFill>
              </a:rPr>
              <a:t>Biosolutions</a:t>
            </a:r>
            <a:r>
              <a:rPr lang="en-US" sz="720">
                <a:solidFill>
                  <a:schemeClr val="tx2">
                    <a:lumMod val="75000"/>
                    <a:lumOff val="25000"/>
                  </a:schemeClr>
                </a:solidFill>
              </a:rPr>
              <a:t> 2023. </a:t>
            </a:r>
          </a:p>
          <a:p>
            <a:pPr algn="r">
              <a:spcAft>
                <a:spcPts val="0"/>
              </a:spcAft>
            </a:pPr>
            <a:r>
              <a:rPr lang="en-US" sz="720">
                <a:solidFill>
                  <a:schemeClr val="tx2">
                    <a:lumMod val="75000"/>
                    <a:lumOff val="25000"/>
                  </a:schemeClr>
                </a:solidFill>
              </a:rPr>
              <a:t>All Rights Reserved, CONFIDENTIAL.</a:t>
            </a:r>
          </a:p>
          <a:p>
            <a:pPr marL="0" indent="0" algn="r" defTabSz="1097280" rtl="0" eaLnBrk="1" latinLnBrk="0" hangingPunct="1">
              <a:lnSpc>
                <a:spcPct val="100000"/>
              </a:lnSpc>
              <a:spcBef>
                <a:spcPts val="0"/>
              </a:spcBef>
              <a:spcAft>
                <a:spcPts val="0"/>
              </a:spcAft>
              <a:buFont typeface="Arial" panose="020B0604020202020204" pitchFamily="34" charset="0"/>
              <a:buNone/>
            </a:pPr>
            <a:r>
              <a:rPr lang="en-US" sz="720" kern="1200">
                <a:solidFill>
                  <a:schemeClr val="tx2">
                    <a:lumMod val="75000"/>
                    <a:lumOff val="25000"/>
                  </a:schemeClr>
                </a:solidFill>
                <a:latin typeface="+mn-lt"/>
                <a:ea typeface="+mn-ea"/>
                <a:cs typeface="+mn-cs"/>
              </a:rPr>
              <a:t>MR-DIG-231230-01 </a:t>
            </a:r>
            <a:r>
              <a:rPr lang="en-US" sz="720" kern="1200" err="1">
                <a:solidFill>
                  <a:schemeClr val="tx2">
                    <a:lumMod val="75000"/>
                    <a:lumOff val="25000"/>
                  </a:schemeClr>
                </a:solidFill>
                <a:latin typeface="+mn-lt"/>
                <a:ea typeface="+mn-ea"/>
                <a:cs typeface="+mn-cs"/>
              </a:rPr>
              <a:t>RevA</a:t>
            </a:r>
            <a:endParaRPr lang="en-US" sz="720" kern="1200">
              <a:solidFill>
                <a:schemeClr val="tx2">
                  <a:lumMod val="75000"/>
                  <a:lumOff val="25000"/>
                </a:schemeClr>
              </a:solidFill>
              <a:latin typeface="+mn-lt"/>
              <a:ea typeface="+mn-ea"/>
              <a:cs typeface="+mn-cs"/>
            </a:endParaRPr>
          </a:p>
        </p:txBody>
      </p:sp>
    </p:spTree>
    <p:extLst>
      <p:ext uri="{BB962C8B-B14F-4D97-AF65-F5344CB8AC3E}">
        <p14:creationId xmlns:p14="http://schemas.microsoft.com/office/powerpoint/2010/main" val="91010506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hart and Findings">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723CB6F2-90A4-34CB-E7A4-9AF33EC5E4FC}"/>
              </a:ext>
            </a:extLst>
          </p:cNvPr>
          <p:cNvSpPr/>
          <p:nvPr userDrawn="1"/>
        </p:nvSpPr>
        <p:spPr>
          <a:xfrm>
            <a:off x="1" y="0"/>
            <a:ext cx="5193030" cy="8229600"/>
          </a:xfrm>
          <a:custGeom>
            <a:avLst/>
            <a:gdLst>
              <a:gd name="connsiteX0" fmla="*/ 0 w 4327525"/>
              <a:gd name="connsiteY0" fmla="*/ 0 h 6858000"/>
              <a:gd name="connsiteX1" fmla="*/ 4086330 w 4327525"/>
              <a:gd name="connsiteY1" fmla="*/ 0 h 6858000"/>
              <a:gd name="connsiteX2" fmla="*/ 4180224 w 4327525"/>
              <a:gd name="connsiteY2" fmla="*/ 18950 h 6858000"/>
              <a:gd name="connsiteX3" fmla="*/ 4322627 w 4327525"/>
              <a:gd name="connsiteY3" fmla="*/ 192581 h 6858000"/>
              <a:gd name="connsiteX4" fmla="*/ 4327525 w 4327525"/>
              <a:gd name="connsiteY4" fmla="*/ 241190 h 6858000"/>
              <a:gd name="connsiteX5" fmla="*/ 4327525 w 4327525"/>
              <a:gd name="connsiteY5" fmla="*/ 6858000 h 6858000"/>
              <a:gd name="connsiteX6" fmla="*/ 0 w 432752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7525" h="6858000">
                <a:moveTo>
                  <a:pt x="0" y="0"/>
                </a:moveTo>
                <a:lnTo>
                  <a:pt x="4086330" y="0"/>
                </a:lnTo>
                <a:lnTo>
                  <a:pt x="4180224" y="18950"/>
                </a:lnTo>
                <a:cubicBezTo>
                  <a:pt x="4252370" y="49457"/>
                  <a:pt x="4306566" y="114063"/>
                  <a:pt x="4322627" y="192581"/>
                </a:cubicBezTo>
                <a:lnTo>
                  <a:pt x="4327525" y="241190"/>
                </a:lnTo>
                <a:lnTo>
                  <a:pt x="4327525" y="6858000"/>
                </a:lnTo>
                <a:lnTo>
                  <a:pt x="0" y="6858000"/>
                </a:lnTo>
                <a:close/>
              </a:path>
            </a:pathLst>
          </a:custGeom>
          <a:solidFill>
            <a:srgbClr val="063A7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770"/>
          </a:p>
        </p:txBody>
      </p:sp>
      <p:sp>
        <p:nvSpPr>
          <p:cNvPr id="2" name="Title 1">
            <a:extLst>
              <a:ext uri="{FF2B5EF4-FFF2-40B4-BE49-F238E27FC236}">
                <a16:creationId xmlns:a16="http://schemas.microsoft.com/office/drawing/2014/main" id="{8E99B060-FA6D-046A-578B-A8DEC129835C}"/>
              </a:ext>
            </a:extLst>
          </p:cNvPr>
          <p:cNvSpPr>
            <a:spLocks noGrp="1"/>
          </p:cNvSpPr>
          <p:nvPr>
            <p:ph type="title" hasCustomPrompt="1"/>
          </p:nvPr>
        </p:nvSpPr>
        <p:spPr>
          <a:xfrm>
            <a:off x="714376" y="2341289"/>
            <a:ext cx="4240530" cy="1551194"/>
          </a:xfrm>
        </p:spPr>
        <p:txBody>
          <a:bodyPr>
            <a:noAutofit/>
          </a:bodyPr>
          <a:lstStyle>
            <a:lvl1pPr>
              <a:defRPr b="0">
                <a:solidFill>
                  <a:schemeClr val="bg1"/>
                </a:solidFill>
                <a:latin typeface="Poppins" pitchFamily="2" charset="77"/>
                <a:cs typeface="Poppins" pitchFamily="2" charset="77"/>
              </a:defRPr>
            </a:lvl1pPr>
          </a:lstStyle>
          <a:p>
            <a:r>
              <a:rPr lang="en-US"/>
              <a:t>Title Over</a:t>
            </a:r>
            <a:br>
              <a:rPr lang="en-US"/>
            </a:br>
            <a:r>
              <a:rPr lang="en-US"/>
              <a:t>Three</a:t>
            </a:r>
            <a:br>
              <a:rPr lang="en-US"/>
            </a:br>
            <a:r>
              <a:rPr lang="en-US"/>
              <a:t>Lines</a:t>
            </a:r>
            <a:endParaRPr lang="en-GB"/>
          </a:p>
        </p:txBody>
      </p:sp>
      <p:sp>
        <p:nvSpPr>
          <p:cNvPr id="9" name="Rectangle: Top Corners Rounded 8">
            <a:extLst>
              <a:ext uri="{FF2B5EF4-FFF2-40B4-BE49-F238E27FC236}">
                <a16:creationId xmlns:a16="http://schemas.microsoft.com/office/drawing/2014/main" id="{EE05081F-3703-1ADD-1163-A6FB01CA9993}"/>
              </a:ext>
            </a:extLst>
          </p:cNvPr>
          <p:cNvSpPr/>
          <p:nvPr userDrawn="1"/>
        </p:nvSpPr>
        <p:spPr>
          <a:xfrm rot="5400000" flipH="1">
            <a:off x="-171450" y="2760160"/>
            <a:ext cx="548640" cy="205740"/>
          </a:xfrm>
          <a:prstGeom prst="round2SameRect">
            <a:avLst>
              <a:gd name="adj1" fmla="val 35186"/>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sp>
        <p:nvSpPr>
          <p:cNvPr id="13" name="Text Placeholder 12">
            <a:extLst>
              <a:ext uri="{FF2B5EF4-FFF2-40B4-BE49-F238E27FC236}">
                <a16:creationId xmlns:a16="http://schemas.microsoft.com/office/drawing/2014/main" id="{274D6DAF-9176-950F-A4EF-3F14D46EA78F}"/>
              </a:ext>
            </a:extLst>
          </p:cNvPr>
          <p:cNvSpPr>
            <a:spLocks noGrp="1"/>
          </p:cNvSpPr>
          <p:nvPr>
            <p:ph type="body" sz="quarter" idx="13"/>
          </p:nvPr>
        </p:nvSpPr>
        <p:spPr>
          <a:xfrm>
            <a:off x="716280" y="1772409"/>
            <a:ext cx="4238626" cy="332399"/>
          </a:xfrm>
        </p:spPr>
        <p:txBody>
          <a:bodyPr>
            <a:noAutofit/>
          </a:bodyPr>
          <a:lstStyle>
            <a:lvl1pPr>
              <a:defRPr sz="2160">
                <a:solidFill>
                  <a:srgbClr val="2BADE3"/>
                </a:solidFill>
                <a:latin typeface="Poppins" pitchFamily="2" charset="77"/>
                <a:cs typeface="Poppins" pitchFamily="2" charset="77"/>
              </a:defRPr>
            </a:lvl1pPr>
          </a:lstStyle>
          <a:p>
            <a:pPr lvl="0"/>
            <a:r>
              <a:rPr lang="en-US"/>
              <a:t>Click to edit Master text styles</a:t>
            </a:r>
          </a:p>
        </p:txBody>
      </p:sp>
      <p:sp>
        <p:nvSpPr>
          <p:cNvPr id="14" name="Text Placeholder 12">
            <a:extLst>
              <a:ext uri="{FF2B5EF4-FFF2-40B4-BE49-F238E27FC236}">
                <a16:creationId xmlns:a16="http://schemas.microsoft.com/office/drawing/2014/main" id="{875C6C5F-B453-C1B3-C13F-DD5CB0A792D3}"/>
              </a:ext>
            </a:extLst>
          </p:cNvPr>
          <p:cNvSpPr>
            <a:spLocks noGrp="1"/>
          </p:cNvSpPr>
          <p:nvPr>
            <p:ph type="body" sz="quarter" idx="14"/>
          </p:nvPr>
        </p:nvSpPr>
        <p:spPr>
          <a:xfrm>
            <a:off x="716280" y="4112935"/>
            <a:ext cx="4238626" cy="3088645"/>
          </a:xfrm>
        </p:spPr>
        <p:txBody>
          <a:bodyPr>
            <a:noAutofit/>
          </a:bodyPr>
          <a:lstStyle>
            <a:lvl1pPr>
              <a:defRPr sz="1920">
                <a:solidFill>
                  <a:schemeClr val="bg1"/>
                </a:solidFill>
                <a:latin typeface="Poppins" pitchFamily="2" charset="77"/>
                <a:cs typeface="Poppins" pitchFamily="2" charset="77"/>
              </a:defRPr>
            </a:lvl1pPr>
          </a:lstStyle>
          <a:p>
            <a:pPr lvl="0"/>
            <a:r>
              <a:rPr lang="en-US"/>
              <a:t>Click to edit Master text styles</a:t>
            </a:r>
          </a:p>
        </p:txBody>
      </p:sp>
      <p:sp>
        <p:nvSpPr>
          <p:cNvPr id="16" name="Chart Placeholder 15">
            <a:extLst>
              <a:ext uri="{FF2B5EF4-FFF2-40B4-BE49-F238E27FC236}">
                <a16:creationId xmlns:a16="http://schemas.microsoft.com/office/drawing/2014/main" id="{DC80FC93-DDFD-003C-FC9A-2FD745B09F2D}"/>
              </a:ext>
            </a:extLst>
          </p:cNvPr>
          <p:cNvSpPr>
            <a:spLocks noGrp="1"/>
          </p:cNvSpPr>
          <p:nvPr>
            <p:ph type="chart" sz="quarter" idx="15"/>
          </p:nvPr>
        </p:nvSpPr>
        <p:spPr>
          <a:xfrm>
            <a:off x="6313171" y="1436371"/>
            <a:ext cx="7600950" cy="6069330"/>
          </a:xfrm>
        </p:spPr>
        <p:txBody>
          <a:bodyPr anchor="ctr" anchorCtr="0">
            <a:noAutofit/>
          </a:bodyPr>
          <a:lstStyle>
            <a:lvl1pPr algn="ctr">
              <a:defRPr/>
            </a:lvl1pPr>
          </a:lstStyle>
          <a:p>
            <a:r>
              <a:rPr lang="en-US"/>
              <a:t>Click icon to add chart</a:t>
            </a:r>
            <a:endParaRPr lang="en-GB"/>
          </a:p>
        </p:txBody>
      </p:sp>
      <p:pic>
        <p:nvPicPr>
          <p:cNvPr id="3" name="Picture 2" descr="A black and white logo&#10;&#10;Description automatically generated">
            <a:extLst>
              <a:ext uri="{FF2B5EF4-FFF2-40B4-BE49-F238E27FC236}">
                <a16:creationId xmlns:a16="http://schemas.microsoft.com/office/drawing/2014/main" id="{419B40FD-98CB-C18D-89B3-96D70236BA7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3941" y="7778476"/>
            <a:ext cx="920548" cy="216600"/>
          </a:xfrm>
          <a:prstGeom prst="rect">
            <a:avLst/>
          </a:prstGeom>
        </p:spPr>
      </p:pic>
    </p:spTree>
    <p:extLst>
      <p:ext uri="{BB962C8B-B14F-4D97-AF65-F5344CB8AC3E}">
        <p14:creationId xmlns:p14="http://schemas.microsoft.com/office/powerpoint/2010/main" val="384869108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hart and Findings Blank">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723CB6F2-90A4-34CB-E7A4-9AF33EC5E4FC}"/>
              </a:ext>
            </a:extLst>
          </p:cNvPr>
          <p:cNvSpPr/>
          <p:nvPr userDrawn="1"/>
        </p:nvSpPr>
        <p:spPr>
          <a:xfrm>
            <a:off x="1" y="0"/>
            <a:ext cx="5193030" cy="8229600"/>
          </a:xfrm>
          <a:custGeom>
            <a:avLst/>
            <a:gdLst>
              <a:gd name="connsiteX0" fmla="*/ 0 w 4327525"/>
              <a:gd name="connsiteY0" fmla="*/ 0 h 6858000"/>
              <a:gd name="connsiteX1" fmla="*/ 4086330 w 4327525"/>
              <a:gd name="connsiteY1" fmla="*/ 0 h 6858000"/>
              <a:gd name="connsiteX2" fmla="*/ 4180224 w 4327525"/>
              <a:gd name="connsiteY2" fmla="*/ 18950 h 6858000"/>
              <a:gd name="connsiteX3" fmla="*/ 4322627 w 4327525"/>
              <a:gd name="connsiteY3" fmla="*/ 192581 h 6858000"/>
              <a:gd name="connsiteX4" fmla="*/ 4327525 w 4327525"/>
              <a:gd name="connsiteY4" fmla="*/ 241190 h 6858000"/>
              <a:gd name="connsiteX5" fmla="*/ 4327525 w 4327525"/>
              <a:gd name="connsiteY5" fmla="*/ 6858000 h 6858000"/>
              <a:gd name="connsiteX6" fmla="*/ 0 w 432752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7525" h="6858000">
                <a:moveTo>
                  <a:pt x="0" y="0"/>
                </a:moveTo>
                <a:lnTo>
                  <a:pt x="4086330" y="0"/>
                </a:lnTo>
                <a:lnTo>
                  <a:pt x="4180224" y="18950"/>
                </a:lnTo>
                <a:cubicBezTo>
                  <a:pt x="4252370" y="49457"/>
                  <a:pt x="4306566" y="114063"/>
                  <a:pt x="4322627" y="192581"/>
                </a:cubicBezTo>
                <a:lnTo>
                  <a:pt x="4327525" y="241190"/>
                </a:lnTo>
                <a:lnTo>
                  <a:pt x="4327525" y="6858000"/>
                </a:lnTo>
                <a:lnTo>
                  <a:pt x="0"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770"/>
          </a:p>
        </p:txBody>
      </p:sp>
      <p:sp>
        <p:nvSpPr>
          <p:cNvPr id="2" name="Title 1">
            <a:extLst>
              <a:ext uri="{FF2B5EF4-FFF2-40B4-BE49-F238E27FC236}">
                <a16:creationId xmlns:a16="http://schemas.microsoft.com/office/drawing/2014/main" id="{8E99B060-FA6D-046A-578B-A8DEC129835C}"/>
              </a:ext>
            </a:extLst>
          </p:cNvPr>
          <p:cNvSpPr>
            <a:spLocks noGrp="1"/>
          </p:cNvSpPr>
          <p:nvPr>
            <p:ph type="title" hasCustomPrompt="1"/>
          </p:nvPr>
        </p:nvSpPr>
        <p:spPr>
          <a:xfrm>
            <a:off x="714376" y="2341289"/>
            <a:ext cx="4240530" cy="1551194"/>
          </a:xfrm>
        </p:spPr>
        <p:txBody>
          <a:bodyPr>
            <a:noAutofit/>
          </a:bodyPr>
          <a:lstStyle>
            <a:lvl1pPr>
              <a:defRPr>
                <a:solidFill>
                  <a:schemeClr val="bg1"/>
                </a:solidFill>
              </a:defRPr>
            </a:lvl1pPr>
          </a:lstStyle>
          <a:p>
            <a:r>
              <a:rPr lang="en-US"/>
              <a:t>Title Over</a:t>
            </a:r>
            <a:br>
              <a:rPr lang="en-US"/>
            </a:br>
            <a:r>
              <a:rPr lang="en-US"/>
              <a:t>Three</a:t>
            </a:r>
            <a:br>
              <a:rPr lang="en-US"/>
            </a:br>
            <a:r>
              <a:rPr lang="en-US"/>
              <a:t>Lines</a:t>
            </a:r>
            <a:endParaRPr lang="en-GB"/>
          </a:p>
        </p:txBody>
      </p:sp>
      <p:cxnSp>
        <p:nvCxnSpPr>
          <p:cNvPr id="7" name="Straight Connector 6">
            <a:extLst>
              <a:ext uri="{FF2B5EF4-FFF2-40B4-BE49-F238E27FC236}">
                <a16:creationId xmlns:a16="http://schemas.microsoft.com/office/drawing/2014/main" id="{40BE781C-61A3-900E-B9A4-6AC329B9AAEA}"/>
              </a:ext>
            </a:extLst>
          </p:cNvPr>
          <p:cNvCxnSpPr/>
          <p:nvPr userDrawn="1"/>
        </p:nvCxnSpPr>
        <p:spPr>
          <a:xfrm>
            <a:off x="714376" y="8153899"/>
            <a:ext cx="13199744" cy="0"/>
          </a:xfrm>
          <a:prstGeom prst="line">
            <a:avLst/>
          </a:prstGeom>
          <a:ln w="127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9" name="Rectangle: Top Corners Rounded 8">
            <a:extLst>
              <a:ext uri="{FF2B5EF4-FFF2-40B4-BE49-F238E27FC236}">
                <a16:creationId xmlns:a16="http://schemas.microsoft.com/office/drawing/2014/main" id="{EE05081F-3703-1ADD-1163-A6FB01CA9993}"/>
              </a:ext>
            </a:extLst>
          </p:cNvPr>
          <p:cNvSpPr/>
          <p:nvPr userDrawn="1"/>
        </p:nvSpPr>
        <p:spPr>
          <a:xfrm rot="5400000" flipH="1">
            <a:off x="-171450" y="2760160"/>
            <a:ext cx="548640" cy="205740"/>
          </a:xfrm>
          <a:prstGeom prst="round2SameRect">
            <a:avLst>
              <a:gd name="adj1" fmla="val 35186"/>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pic>
        <p:nvPicPr>
          <p:cNvPr id="11" name="Picture 10" descr="Text&#10;&#10;Description automatically generated with medium confidence">
            <a:extLst>
              <a:ext uri="{FF2B5EF4-FFF2-40B4-BE49-F238E27FC236}">
                <a16:creationId xmlns:a16="http://schemas.microsoft.com/office/drawing/2014/main" id="{27448714-F538-ACFB-0116-AB3A1673DE7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4376" y="7581756"/>
            <a:ext cx="1511813" cy="496444"/>
          </a:xfrm>
          <a:prstGeom prst="rect">
            <a:avLst/>
          </a:prstGeom>
        </p:spPr>
      </p:pic>
      <p:sp>
        <p:nvSpPr>
          <p:cNvPr id="13" name="Text Placeholder 12">
            <a:extLst>
              <a:ext uri="{FF2B5EF4-FFF2-40B4-BE49-F238E27FC236}">
                <a16:creationId xmlns:a16="http://schemas.microsoft.com/office/drawing/2014/main" id="{274D6DAF-9176-950F-A4EF-3F14D46EA78F}"/>
              </a:ext>
            </a:extLst>
          </p:cNvPr>
          <p:cNvSpPr>
            <a:spLocks noGrp="1"/>
          </p:cNvSpPr>
          <p:nvPr>
            <p:ph type="body" sz="quarter" idx="13"/>
          </p:nvPr>
        </p:nvSpPr>
        <p:spPr>
          <a:xfrm>
            <a:off x="716280" y="1772409"/>
            <a:ext cx="4238626" cy="332399"/>
          </a:xfrm>
        </p:spPr>
        <p:txBody>
          <a:bodyPr>
            <a:noAutofit/>
          </a:bodyPr>
          <a:lstStyle>
            <a:lvl1pPr>
              <a:defRPr sz="2160">
                <a:solidFill>
                  <a:schemeClr val="accent3"/>
                </a:solidFill>
              </a:defRPr>
            </a:lvl1pPr>
          </a:lstStyle>
          <a:p>
            <a:pPr lvl="0"/>
            <a:r>
              <a:rPr lang="en-US"/>
              <a:t>Click to edit Master text styles</a:t>
            </a:r>
          </a:p>
        </p:txBody>
      </p:sp>
      <p:sp>
        <p:nvSpPr>
          <p:cNvPr id="14" name="Text Placeholder 12">
            <a:extLst>
              <a:ext uri="{FF2B5EF4-FFF2-40B4-BE49-F238E27FC236}">
                <a16:creationId xmlns:a16="http://schemas.microsoft.com/office/drawing/2014/main" id="{875C6C5F-B453-C1B3-C13F-DD5CB0A792D3}"/>
              </a:ext>
            </a:extLst>
          </p:cNvPr>
          <p:cNvSpPr>
            <a:spLocks noGrp="1"/>
          </p:cNvSpPr>
          <p:nvPr>
            <p:ph type="body" sz="quarter" idx="14"/>
          </p:nvPr>
        </p:nvSpPr>
        <p:spPr>
          <a:xfrm>
            <a:off x="716280" y="4112935"/>
            <a:ext cx="4238626" cy="3088645"/>
          </a:xfrm>
        </p:spPr>
        <p:txBody>
          <a:bodyPr>
            <a:noAutofit/>
          </a:bodyPr>
          <a:lstStyle>
            <a:lvl1pPr>
              <a:defRPr sz="1920">
                <a:solidFill>
                  <a:schemeClr val="bg1"/>
                </a:solidFill>
              </a:defRPr>
            </a:lvl1pPr>
          </a:lstStyle>
          <a:p>
            <a:pPr lvl="0"/>
            <a:r>
              <a:rPr lang="en-US"/>
              <a:t>Click to edit Master text styles</a:t>
            </a:r>
          </a:p>
        </p:txBody>
      </p:sp>
      <p:sp>
        <p:nvSpPr>
          <p:cNvPr id="8" name="Footer Placeholder 3">
            <a:extLst>
              <a:ext uri="{FF2B5EF4-FFF2-40B4-BE49-F238E27FC236}">
                <a16:creationId xmlns:a16="http://schemas.microsoft.com/office/drawing/2014/main" id="{829668B1-046C-C395-4BB6-5C0B8F9A7D71}"/>
              </a:ext>
            </a:extLst>
          </p:cNvPr>
          <p:cNvSpPr txBox="1">
            <a:spLocks/>
          </p:cNvSpPr>
          <p:nvPr userDrawn="1"/>
        </p:nvSpPr>
        <p:spPr>
          <a:xfrm>
            <a:off x="10198214" y="7729017"/>
            <a:ext cx="3715906" cy="424873"/>
          </a:xfrm>
          <a:custGeom>
            <a:avLst/>
            <a:gdLst>
              <a:gd name="connsiteX0" fmla="*/ 0 w 6931025"/>
              <a:gd name="connsiteY0" fmla="*/ 0 h 6858000"/>
              <a:gd name="connsiteX1" fmla="*/ 6931025 w 6931025"/>
              <a:gd name="connsiteY1" fmla="*/ 0 h 6858000"/>
              <a:gd name="connsiteX2" fmla="*/ 6931025 w 6931025"/>
              <a:gd name="connsiteY2" fmla="*/ 6858000 h 6858000"/>
              <a:gd name="connsiteX3" fmla="*/ 720000 w 6931025"/>
              <a:gd name="connsiteY3" fmla="*/ 6858000 h 6858000"/>
              <a:gd name="connsiteX4" fmla="*/ 0 w 6931025"/>
              <a:gd name="connsiteY4" fmla="*/ 613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1025" h="6858000">
                <a:moveTo>
                  <a:pt x="0" y="0"/>
                </a:moveTo>
                <a:lnTo>
                  <a:pt x="6931025" y="0"/>
                </a:lnTo>
                <a:lnTo>
                  <a:pt x="6931025" y="6858000"/>
                </a:lnTo>
                <a:lnTo>
                  <a:pt x="720000" y="6858000"/>
                </a:lnTo>
                <a:cubicBezTo>
                  <a:pt x="322355" y="6858000"/>
                  <a:pt x="0" y="6535645"/>
                  <a:pt x="0" y="6138000"/>
                </a:cubicBezTo>
                <a:close/>
              </a:path>
            </a:pathLst>
          </a:custGeom>
          <a:noFill/>
        </p:spPr>
        <p:txBody>
          <a:bodyPr vert="horz" wrap="square"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360000" indent="-180000" algn="l" defTabSz="914400" rtl="0" eaLnBrk="1" latinLnBrk="0" hangingPunct="1">
              <a:lnSpc>
                <a:spcPct val="100000"/>
              </a:lnSpc>
              <a:spcBef>
                <a:spcPts val="0"/>
              </a:spcBef>
              <a:spcAft>
                <a:spcPts val="600"/>
              </a:spcAft>
              <a:buFont typeface="Arial" panose="020B0604020202020204" pitchFamily="34" charset="0"/>
              <a:buChar char="•"/>
              <a:defRPr lang="en-US" sz="1600" kern="1200" dirty="0" smtClean="0">
                <a:solidFill>
                  <a:schemeClr val="tx2"/>
                </a:solidFill>
                <a:latin typeface="+mn-lt"/>
                <a:ea typeface="+mn-ea"/>
                <a:cs typeface="+mn-cs"/>
              </a:defRPr>
            </a:lvl2pPr>
            <a:lvl3pPr marL="54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72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4pPr>
            <a:lvl5pPr marL="900000" indent="-180000" algn="l" defTabSz="914400" rtl="0" eaLnBrk="1" latinLnBrk="0" hangingPunct="1">
              <a:lnSpc>
                <a:spcPct val="100000"/>
              </a:lnSpc>
              <a:spcBef>
                <a:spcPts val="0"/>
              </a:spcBef>
              <a:spcAft>
                <a:spcPts val="600"/>
              </a:spcAft>
              <a:buFont typeface="Arial" panose="020B0604020202020204" pitchFamily="34" charset="0"/>
              <a:buChar char="•"/>
              <a:defRPr lang="en-GB" sz="1600" kern="1200" dirty="0" smtClean="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Aft>
                <a:spcPts val="0"/>
              </a:spcAft>
            </a:pPr>
            <a:r>
              <a:rPr lang="en-US" sz="720">
                <a:solidFill>
                  <a:schemeClr val="tx2">
                    <a:lumMod val="75000"/>
                    <a:lumOff val="25000"/>
                  </a:schemeClr>
                </a:solidFill>
              </a:rPr>
              <a:t>Copyright © </a:t>
            </a:r>
            <a:r>
              <a:rPr lang="en-US" sz="720" err="1">
                <a:solidFill>
                  <a:schemeClr val="tx2">
                    <a:lumMod val="75000"/>
                    <a:lumOff val="25000"/>
                  </a:schemeClr>
                </a:solidFill>
              </a:rPr>
              <a:t>HighRes</a:t>
            </a:r>
            <a:r>
              <a:rPr lang="en-US" sz="720">
                <a:solidFill>
                  <a:schemeClr val="tx2">
                    <a:lumMod val="75000"/>
                    <a:lumOff val="25000"/>
                  </a:schemeClr>
                </a:solidFill>
              </a:rPr>
              <a:t> </a:t>
            </a:r>
            <a:r>
              <a:rPr lang="en-US" sz="720" err="1">
                <a:solidFill>
                  <a:schemeClr val="tx2">
                    <a:lumMod val="75000"/>
                    <a:lumOff val="25000"/>
                  </a:schemeClr>
                </a:solidFill>
              </a:rPr>
              <a:t>Biosolutions</a:t>
            </a:r>
            <a:r>
              <a:rPr lang="en-US" sz="720">
                <a:solidFill>
                  <a:schemeClr val="tx2">
                    <a:lumMod val="75000"/>
                    <a:lumOff val="25000"/>
                  </a:schemeClr>
                </a:solidFill>
              </a:rPr>
              <a:t> 2023. </a:t>
            </a:r>
          </a:p>
          <a:p>
            <a:pPr algn="r">
              <a:spcAft>
                <a:spcPts val="0"/>
              </a:spcAft>
            </a:pPr>
            <a:r>
              <a:rPr lang="en-US" sz="720">
                <a:solidFill>
                  <a:schemeClr val="tx2">
                    <a:lumMod val="75000"/>
                    <a:lumOff val="25000"/>
                  </a:schemeClr>
                </a:solidFill>
              </a:rPr>
              <a:t>All Rights Reserved, CONFIDENTIAL.</a:t>
            </a:r>
          </a:p>
          <a:p>
            <a:pPr marL="0" indent="0" algn="r" defTabSz="1097280" rtl="0" eaLnBrk="1" latinLnBrk="0" hangingPunct="1">
              <a:lnSpc>
                <a:spcPct val="100000"/>
              </a:lnSpc>
              <a:spcBef>
                <a:spcPts val="0"/>
              </a:spcBef>
              <a:spcAft>
                <a:spcPts val="0"/>
              </a:spcAft>
              <a:buFont typeface="Arial" panose="020B0604020202020204" pitchFamily="34" charset="0"/>
              <a:buNone/>
            </a:pPr>
            <a:r>
              <a:rPr lang="en-US" sz="720" kern="1200">
                <a:solidFill>
                  <a:schemeClr val="tx2">
                    <a:lumMod val="75000"/>
                    <a:lumOff val="25000"/>
                  </a:schemeClr>
                </a:solidFill>
                <a:latin typeface="+mn-lt"/>
                <a:ea typeface="+mn-ea"/>
                <a:cs typeface="+mn-cs"/>
              </a:rPr>
              <a:t>MR-DIG-231230-01 </a:t>
            </a:r>
            <a:r>
              <a:rPr lang="en-US" sz="720" kern="1200" err="1">
                <a:solidFill>
                  <a:schemeClr val="tx2">
                    <a:lumMod val="75000"/>
                    <a:lumOff val="25000"/>
                  </a:schemeClr>
                </a:solidFill>
                <a:latin typeface="+mn-lt"/>
                <a:ea typeface="+mn-ea"/>
                <a:cs typeface="+mn-cs"/>
              </a:rPr>
              <a:t>RevA</a:t>
            </a:r>
            <a:endParaRPr lang="en-US" sz="720" kern="1200">
              <a:solidFill>
                <a:schemeClr val="tx2">
                  <a:lumMod val="75000"/>
                  <a:lumOff val="25000"/>
                </a:schemeClr>
              </a:solidFill>
              <a:latin typeface="+mn-lt"/>
              <a:ea typeface="+mn-ea"/>
              <a:cs typeface="+mn-cs"/>
            </a:endParaRPr>
          </a:p>
        </p:txBody>
      </p:sp>
    </p:spTree>
    <p:extLst>
      <p:ext uri="{BB962C8B-B14F-4D97-AF65-F5344CB8AC3E}">
        <p14:creationId xmlns:p14="http://schemas.microsoft.com/office/powerpoint/2010/main" val="201388090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Chart and Findings">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723CB6F2-90A4-34CB-E7A4-9AF33EC5E4FC}"/>
              </a:ext>
            </a:extLst>
          </p:cNvPr>
          <p:cNvSpPr/>
          <p:nvPr userDrawn="1"/>
        </p:nvSpPr>
        <p:spPr>
          <a:xfrm>
            <a:off x="1" y="0"/>
            <a:ext cx="5193030" cy="8229600"/>
          </a:xfrm>
          <a:custGeom>
            <a:avLst/>
            <a:gdLst>
              <a:gd name="connsiteX0" fmla="*/ 0 w 4327525"/>
              <a:gd name="connsiteY0" fmla="*/ 0 h 6858000"/>
              <a:gd name="connsiteX1" fmla="*/ 4086330 w 4327525"/>
              <a:gd name="connsiteY1" fmla="*/ 0 h 6858000"/>
              <a:gd name="connsiteX2" fmla="*/ 4180224 w 4327525"/>
              <a:gd name="connsiteY2" fmla="*/ 18950 h 6858000"/>
              <a:gd name="connsiteX3" fmla="*/ 4322627 w 4327525"/>
              <a:gd name="connsiteY3" fmla="*/ 192581 h 6858000"/>
              <a:gd name="connsiteX4" fmla="*/ 4327525 w 4327525"/>
              <a:gd name="connsiteY4" fmla="*/ 241190 h 6858000"/>
              <a:gd name="connsiteX5" fmla="*/ 4327525 w 4327525"/>
              <a:gd name="connsiteY5" fmla="*/ 6858000 h 6858000"/>
              <a:gd name="connsiteX6" fmla="*/ 0 w 432752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7525" h="6858000">
                <a:moveTo>
                  <a:pt x="0" y="0"/>
                </a:moveTo>
                <a:lnTo>
                  <a:pt x="4086330" y="0"/>
                </a:lnTo>
                <a:lnTo>
                  <a:pt x="4180224" y="18950"/>
                </a:lnTo>
                <a:cubicBezTo>
                  <a:pt x="4252370" y="49457"/>
                  <a:pt x="4306566" y="114063"/>
                  <a:pt x="4322627" y="192581"/>
                </a:cubicBezTo>
                <a:lnTo>
                  <a:pt x="4327525" y="241190"/>
                </a:lnTo>
                <a:lnTo>
                  <a:pt x="4327525" y="6858000"/>
                </a:lnTo>
                <a:lnTo>
                  <a:pt x="0"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770"/>
          </a:p>
        </p:txBody>
      </p:sp>
      <p:sp>
        <p:nvSpPr>
          <p:cNvPr id="2" name="Title 1">
            <a:extLst>
              <a:ext uri="{FF2B5EF4-FFF2-40B4-BE49-F238E27FC236}">
                <a16:creationId xmlns:a16="http://schemas.microsoft.com/office/drawing/2014/main" id="{8E99B060-FA6D-046A-578B-A8DEC129835C}"/>
              </a:ext>
            </a:extLst>
          </p:cNvPr>
          <p:cNvSpPr>
            <a:spLocks noGrp="1"/>
          </p:cNvSpPr>
          <p:nvPr>
            <p:ph type="title" hasCustomPrompt="1"/>
          </p:nvPr>
        </p:nvSpPr>
        <p:spPr>
          <a:xfrm>
            <a:off x="714376" y="2341289"/>
            <a:ext cx="4240530" cy="1551194"/>
          </a:xfrm>
        </p:spPr>
        <p:txBody>
          <a:bodyPr>
            <a:noAutofit/>
          </a:bodyPr>
          <a:lstStyle>
            <a:lvl1pPr>
              <a:defRPr>
                <a:solidFill>
                  <a:schemeClr val="bg1"/>
                </a:solidFill>
              </a:defRPr>
            </a:lvl1pPr>
          </a:lstStyle>
          <a:p>
            <a:r>
              <a:rPr lang="en-US"/>
              <a:t>Title Over</a:t>
            </a:r>
            <a:br>
              <a:rPr lang="en-US"/>
            </a:br>
            <a:r>
              <a:rPr lang="en-US"/>
              <a:t>Three</a:t>
            </a:r>
            <a:br>
              <a:rPr lang="en-US"/>
            </a:br>
            <a:r>
              <a:rPr lang="en-US"/>
              <a:t>Lines</a:t>
            </a:r>
            <a:endParaRPr lang="en-GB"/>
          </a:p>
        </p:txBody>
      </p:sp>
      <p:cxnSp>
        <p:nvCxnSpPr>
          <p:cNvPr id="7" name="Straight Connector 6">
            <a:extLst>
              <a:ext uri="{FF2B5EF4-FFF2-40B4-BE49-F238E27FC236}">
                <a16:creationId xmlns:a16="http://schemas.microsoft.com/office/drawing/2014/main" id="{40BE781C-61A3-900E-B9A4-6AC329B9AAEA}"/>
              </a:ext>
            </a:extLst>
          </p:cNvPr>
          <p:cNvCxnSpPr/>
          <p:nvPr userDrawn="1"/>
        </p:nvCxnSpPr>
        <p:spPr>
          <a:xfrm>
            <a:off x="714376" y="8153899"/>
            <a:ext cx="13199744" cy="0"/>
          </a:xfrm>
          <a:prstGeom prst="line">
            <a:avLst/>
          </a:prstGeom>
          <a:ln w="127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9" name="Rectangle: Top Corners Rounded 8">
            <a:extLst>
              <a:ext uri="{FF2B5EF4-FFF2-40B4-BE49-F238E27FC236}">
                <a16:creationId xmlns:a16="http://schemas.microsoft.com/office/drawing/2014/main" id="{EE05081F-3703-1ADD-1163-A6FB01CA9993}"/>
              </a:ext>
            </a:extLst>
          </p:cNvPr>
          <p:cNvSpPr/>
          <p:nvPr userDrawn="1"/>
        </p:nvSpPr>
        <p:spPr>
          <a:xfrm rot="5400000" flipH="1">
            <a:off x="-171450" y="2760160"/>
            <a:ext cx="548640" cy="205740"/>
          </a:xfrm>
          <a:prstGeom prst="round2SameRect">
            <a:avLst>
              <a:gd name="adj1" fmla="val 35186"/>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pic>
        <p:nvPicPr>
          <p:cNvPr id="11" name="Picture 10" descr="Text&#10;&#10;Description automatically generated with medium confidence">
            <a:extLst>
              <a:ext uri="{FF2B5EF4-FFF2-40B4-BE49-F238E27FC236}">
                <a16:creationId xmlns:a16="http://schemas.microsoft.com/office/drawing/2014/main" id="{27448714-F538-ACFB-0116-AB3A1673DE7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4376" y="7581756"/>
            <a:ext cx="1511813" cy="496444"/>
          </a:xfrm>
          <a:prstGeom prst="rect">
            <a:avLst/>
          </a:prstGeom>
        </p:spPr>
      </p:pic>
      <p:sp>
        <p:nvSpPr>
          <p:cNvPr id="13" name="Text Placeholder 12">
            <a:extLst>
              <a:ext uri="{FF2B5EF4-FFF2-40B4-BE49-F238E27FC236}">
                <a16:creationId xmlns:a16="http://schemas.microsoft.com/office/drawing/2014/main" id="{274D6DAF-9176-950F-A4EF-3F14D46EA78F}"/>
              </a:ext>
            </a:extLst>
          </p:cNvPr>
          <p:cNvSpPr>
            <a:spLocks noGrp="1"/>
          </p:cNvSpPr>
          <p:nvPr>
            <p:ph type="body" sz="quarter" idx="13"/>
          </p:nvPr>
        </p:nvSpPr>
        <p:spPr>
          <a:xfrm>
            <a:off x="716280" y="1772409"/>
            <a:ext cx="4238626" cy="332399"/>
          </a:xfrm>
        </p:spPr>
        <p:txBody>
          <a:bodyPr>
            <a:noAutofit/>
          </a:bodyPr>
          <a:lstStyle>
            <a:lvl1pPr>
              <a:defRPr sz="2160">
                <a:solidFill>
                  <a:schemeClr val="accent3"/>
                </a:solidFill>
              </a:defRPr>
            </a:lvl1pPr>
          </a:lstStyle>
          <a:p>
            <a:pPr lvl="0"/>
            <a:r>
              <a:rPr lang="en-US"/>
              <a:t>Click to edit Master text styles</a:t>
            </a:r>
          </a:p>
        </p:txBody>
      </p:sp>
      <p:sp>
        <p:nvSpPr>
          <p:cNvPr id="14" name="Text Placeholder 12">
            <a:extLst>
              <a:ext uri="{FF2B5EF4-FFF2-40B4-BE49-F238E27FC236}">
                <a16:creationId xmlns:a16="http://schemas.microsoft.com/office/drawing/2014/main" id="{875C6C5F-B453-C1B3-C13F-DD5CB0A792D3}"/>
              </a:ext>
            </a:extLst>
          </p:cNvPr>
          <p:cNvSpPr>
            <a:spLocks noGrp="1"/>
          </p:cNvSpPr>
          <p:nvPr>
            <p:ph type="body" sz="quarter" idx="14"/>
          </p:nvPr>
        </p:nvSpPr>
        <p:spPr>
          <a:xfrm>
            <a:off x="716280" y="4112935"/>
            <a:ext cx="4238626" cy="3088645"/>
          </a:xfrm>
        </p:spPr>
        <p:txBody>
          <a:bodyPr>
            <a:noAutofit/>
          </a:bodyPr>
          <a:lstStyle>
            <a:lvl1pPr>
              <a:defRPr sz="1920">
                <a:solidFill>
                  <a:schemeClr val="bg1"/>
                </a:solidFill>
              </a:defRPr>
            </a:lvl1pPr>
          </a:lstStyle>
          <a:p>
            <a:pPr lvl="0"/>
            <a:r>
              <a:rPr lang="en-US"/>
              <a:t>Click to edit Master text styles</a:t>
            </a:r>
          </a:p>
        </p:txBody>
      </p:sp>
      <p:sp>
        <p:nvSpPr>
          <p:cNvPr id="16" name="Chart Placeholder 15">
            <a:extLst>
              <a:ext uri="{FF2B5EF4-FFF2-40B4-BE49-F238E27FC236}">
                <a16:creationId xmlns:a16="http://schemas.microsoft.com/office/drawing/2014/main" id="{DC80FC93-DDFD-003C-FC9A-2FD745B09F2D}"/>
              </a:ext>
            </a:extLst>
          </p:cNvPr>
          <p:cNvSpPr>
            <a:spLocks noGrp="1"/>
          </p:cNvSpPr>
          <p:nvPr>
            <p:ph type="chart" sz="quarter" idx="15"/>
          </p:nvPr>
        </p:nvSpPr>
        <p:spPr>
          <a:xfrm>
            <a:off x="6313171" y="1436371"/>
            <a:ext cx="7600950" cy="6069330"/>
          </a:xfrm>
        </p:spPr>
        <p:txBody>
          <a:bodyPr anchor="ctr" anchorCtr="0">
            <a:noAutofit/>
          </a:bodyPr>
          <a:lstStyle>
            <a:lvl1pPr algn="ctr">
              <a:defRPr/>
            </a:lvl1pPr>
          </a:lstStyle>
          <a:p>
            <a:r>
              <a:rPr lang="en-US"/>
              <a:t>Click icon to add chart</a:t>
            </a:r>
            <a:endParaRPr lang="en-GB"/>
          </a:p>
        </p:txBody>
      </p:sp>
      <p:sp>
        <p:nvSpPr>
          <p:cNvPr id="6" name="Footer Placeholder 3">
            <a:extLst>
              <a:ext uri="{FF2B5EF4-FFF2-40B4-BE49-F238E27FC236}">
                <a16:creationId xmlns:a16="http://schemas.microsoft.com/office/drawing/2014/main" id="{C48FD6EC-B4A5-F59D-8145-38E8B9515B0A}"/>
              </a:ext>
            </a:extLst>
          </p:cNvPr>
          <p:cNvSpPr txBox="1">
            <a:spLocks/>
          </p:cNvSpPr>
          <p:nvPr userDrawn="1"/>
        </p:nvSpPr>
        <p:spPr>
          <a:xfrm>
            <a:off x="10198214" y="7729017"/>
            <a:ext cx="3715906" cy="424873"/>
          </a:xfrm>
          <a:custGeom>
            <a:avLst/>
            <a:gdLst>
              <a:gd name="connsiteX0" fmla="*/ 0 w 6931025"/>
              <a:gd name="connsiteY0" fmla="*/ 0 h 6858000"/>
              <a:gd name="connsiteX1" fmla="*/ 6931025 w 6931025"/>
              <a:gd name="connsiteY1" fmla="*/ 0 h 6858000"/>
              <a:gd name="connsiteX2" fmla="*/ 6931025 w 6931025"/>
              <a:gd name="connsiteY2" fmla="*/ 6858000 h 6858000"/>
              <a:gd name="connsiteX3" fmla="*/ 720000 w 6931025"/>
              <a:gd name="connsiteY3" fmla="*/ 6858000 h 6858000"/>
              <a:gd name="connsiteX4" fmla="*/ 0 w 6931025"/>
              <a:gd name="connsiteY4" fmla="*/ 613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1025" h="6858000">
                <a:moveTo>
                  <a:pt x="0" y="0"/>
                </a:moveTo>
                <a:lnTo>
                  <a:pt x="6931025" y="0"/>
                </a:lnTo>
                <a:lnTo>
                  <a:pt x="6931025" y="6858000"/>
                </a:lnTo>
                <a:lnTo>
                  <a:pt x="720000" y="6858000"/>
                </a:lnTo>
                <a:cubicBezTo>
                  <a:pt x="322355" y="6858000"/>
                  <a:pt x="0" y="6535645"/>
                  <a:pt x="0" y="6138000"/>
                </a:cubicBezTo>
                <a:close/>
              </a:path>
            </a:pathLst>
          </a:custGeom>
          <a:noFill/>
        </p:spPr>
        <p:txBody>
          <a:bodyPr vert="horz" wrap="square"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360000" indent="-180000" algn="l" defTabSz="914400" rtl="0" eaLnBrk="1" latinLnBrk="0" hangingPunct="1">
              <a:lnSpc>
                <a:spcPct val="100000"/>
              </a:lnSpc>
              <a:spcBef>
                <a:spcPts val="0"/>
              </a:spcBef>
              <a:spcAft>
                <a:spcPts val="600"/>
              </a:spcAft>
              <a:buFont typeface="Arial" panose="020B0604020202020204" pitchFamily="34" charset="0"/>
              <a:buChar char="•"/>
              <a:defRPr lang="en-US" sz="1600" kern="1200" dirty="0" smtClean="0">
                <a:solidFill>
                  <a:schemeClr val="tx2"/>
                </a:solidFill>
                <a:latin typeface="+mn-lt"/>
                <a:ea typeface="+mn-ea"/>
                <a:cs typeface="+mn-cs"/>
              </a:defRPr>
            </a:lvl2pPr>
            <a:lvl3pPr marL="54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72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4pPr>
            <a:lvl5pPr marL="900000" indent="-180000" algn="l" defTabSz="914400" rtl="0" eaLnBrk="1" latinLnBrk="0" hangingPunct="1">
              <a:lnSpc>
                <a:spcPct val="100000"/>
              </a:lnSpc>
              <a:spcBef>
                <a:spcPts val="0"/>
              </a:spcBef>
              <a:spcAft>
                <a:spcPts val="600"/>
              </a:spcAft>
              <a:buFont typeface="Arial" panose="020B0604020202020204" pitchFamily="34" charset="0"/>
              <a:buChar char="•"/>
              <a:defRPr lang="en-GB" sz="1600" kern="1200" dirty="0" smtClean="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Aft>
                <a:spcPts val="0"/>
              </a:spcAft>
            </a:pPr>
            <a:r>
              <a:rPr lang="en-US" sz="720">
                <a:solidFill>
                  <a:schemeClr val="tx2">
                    <a:lumMod val="75000"/>
                    <a:lumOff val="25000"/>
                  </a:schemeClr>
                </a:solidFill>
              </a:rPr>
              <a:t>Copyright © </a:t>
            </a:r>
            <a:r>
              <a:rPr lang="en-US" sz="720" err="1">
                <a:solidFill>
                  <a:schemeClr val="tx2">
                    <a:lumMod val="75000"/>
                    <a:lumOff val="25000"/>
                  </a:schemeClr>
                </a:solidFill>
              </a:rPr>
              <a:t>HighRes</a:t>
            </a:r>
            <a:r>
              <a:rPr lang="en-US" sz="720">
                <a:solidFill>
                  <a:schemeClr val="tx2">
                    <a:lumMod val="75000"/>
                    <a:lumOff val="25000"/>
                  </a:schemeClr>
                </a:solidFill>
              </a:rPr>
              <a:t> </a:t>
            </a:r>
            <a:r>
              <a:rPr lang="en-US" sz="720" err="1">
                <a:solidFill>
                  <a:schemeClr val="tx2">
                    <a:lumMod val="75000"/>
                    <a:lumOff val="25000"/>
                  </a:schemeClr>
                </a:solidFill>
              </a:rPr>
              <a:t>Biosolutions</a:t>
            </a:r>
            <a:r>
              <a:rPr lang="en-US" sz="720">
                <a:solidFill>
                  <a:schemeClr val="tx2">
                    <a:lumMod val="75000"/>
                    <a:lumOff val="25000"/>
                  </a:schemeClr>
                </a:solidFill>
              </a:rPr>
              <a:t> 2023. </a:t>
            </a:r>
          </a:p>
          <a:p>
            <a:pPr algn="r">
              <a:spcAft>
                <a:spcPts val="0"/>
              </a:spcAft>
            </a:pPr>
            <a:r>
              <a:rPr lang="en-US" sz="720">
                <a:solidFill>
                  <a:schemeClr val="tx2">
                    <a:lumMod val="75000"/>
                    <a:lumOff val="25000"/>
                  </a:schemeClr>
                </a:solidFill>
              </a:rPr>
              <a:t>All Rights Reserved, CONFIDENTIAL.</a:t>
            </a:r>
          </a:p>
          <a:p>
            <a:pPr marL="0" indent="0" algn="r" defTabSz="1097280" rtl="0" eaLnBrk="1" latinLnBrk="0" hangingPunct="1">
              <a:lnSpc>
                <a:spcPct val="100000"/>
              </a:lnSpc>
              <a:spcBef>
                <a:spcPts val="0"/>
              </a:spcBef>
              <a:spcAft>
                <a:spcPts val="0"/>
              </a:spcAft>
              <a:buFont typeface="Arial" panose="020B0604020202020204" pitchFamily="34" charset="0"/>
              <a:buNone/>
            </a:pPr>
            <a:r>
              <a:rPr lang="en-US" sz="720" kern="1200">
                <a:solidFill>
                  <a:schemeClr val="tx2">
                    <a:lumMod val="75000"/>
                    <a:lumOff val="25000"/>
                  </a:schemeClr>
                </a:solidFill>
                <a:latin typeface="+mn-lt"/>
                <a:ea typeface="+mn-ea"/>
                <a:cs typeface="+mn-cs"/>
              </a:rPr>
              <a:t>MR-DIG-231230-01 </a:t>
            </a:r>
            <a:r>
              <a:rPr lang="en-US" sz="720" kern="1200" err="1">
                <a:solidFill>
                  <a:schemeClr val="tx2">
                    <a:lumMod val="75000"/>
                    <a:lumOff val="25000"/>
                  </a:schemeClr>
                </a:solidFill>
                <a:latin typeface="+mn-lt"/>
                <a:ea typeface="+mn-ea"/>
                <a:cs typeface="+mn-cs"/>
              </a:rPr>
              <a:t>RevA</a:t>
            </a:r>
            <a:endParaRPr lang="en-US" sz="720" kern="1200">
              <a:solidFill>
                <a:schemeClr val="tx2">
                  <a:lumMod val="75000"/>
                  <a:lumOff val="25000"/>
                </a:schemeClr>
              </a:solidFill>
              <a:latin typeface="+mn-lt"/>
              <a:ea typeface="+mn-ea"/>
              <a:cs typeface="+mn-cs"/>
            </a:endParaRPr>
          </a:p>
        </p:txBody>
      </p:sp>
    </p:spTree>
    <p:extLst>
      <p:ext uri="{BB962C8B-B14F-4D97-AF65-F5344CB8AC3E}">
        <p14:creationId xmlns:p14="http://schemas.microsoft.com/office/powerpoint/2010/main" val="208081613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Chart and Findings Blank">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723CB6F2-90A4-34CB-E7A4-9AF33EC5E4FC}"/>
              </a:ext>
            </a:extLst>
          </p:cNvPr>
          <p:cNvSpPr/>
          <p:nvPr userDrawn="1"/>
        </p:nvSpPr>
        <p:spPr>
          <a:xfrm>
            <a:off x="1" y="0"/>
            <a:ext cx="5193030" cy="8229600"/>
          </a:xfrm>
          <a:custGeom>
            <a:avLst/>
            <a:gdLst>
              <a:gd name="connsiteX0" fmla="*/ 0 w 4327525"/>
              <a:gd name="connsiteY0" fmla="*/ 0 h 6858000"/>
              <a:gd name="connsiteX1" fmla="*/ 4086330 w 4327525"/>
              <a:gd name="connsiteY1" fmla="*/ 0 h 6858000"/>
              <a:gd name="connsiteX2" fmla="*/ 4180224 w 4327525"/>
              <a:gd name="connsiteY2" fmla="*/ 18950 h 6858000"/>
              <a:gd name="connsiteX3" fmla="*/ 4322627 w 4327525"/>
              <a:gd name="connsiteY3" fmla="*/ 192581 h 6858000"/>
              <a:gd name="connsiteX4" fmla="*/ 4327525 w 4327525"/>
              <a:gd name="connsiteY4" fmla="*/ 241190 h 6858000"/>
              <a:gd name="connsiteX5" fmla="*/ 4327525 w 4327525"/>
              <a:gd name="connsiteY5" fmla="*/ 6858000 h 6858000"/>
              <a:gd name="connsiteX6" fmla="*/ 0 w 432752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7525" h="6858000">
                <a:moveTo>
                  <a:pt x="0" y="0"/>
                </a:moveTo>
                <a:lnTo>
                  <a:pt x="4086330" y="0"/>
                </a:lnTo>
                <a:lnTo>
                  <a:pt x="4180224" y="18950"/>
                </a:lnTo>
                <a:cubicBezTo>
                  <a:pt x="4252370" y="49457"/>
                  <a:pt x="4306566" y="114063"/>
                  <a:pt x="4322627" y="192581"/>
                </a:cubicBezTo>
                <a:lnTo>
                  <a:pt x="4327525" y="241190"/>
                </a:lnTo>
                <a:lnTo>
                  <a:pt x="4327525" y="6858000"/>
                </a:lnTo>
                <a:lnTo>
                  <a:pt x="0" y="6858000"/>
                </a:lnTo>
                <a:close/>
              </a:path>
            </a:pathLst>
          </a:custGeom>
          <a:solidFill>
            <a:srgbClr val="063A7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770"/>
          </a:p>
        </p:txBody>
      </p:sp>
      <p:sp>
        <p:nvSpPr>
          <p:cNvPr id="2" name="Title 1">
            <a:extLst>
              <a:ext uri="{FF2B5EF4-FFF2-40B4-BE49-F238E27FC236}">
                <a16:creationId xmlns:a16="http://schemas.microsoft.com/office/drawing/2014/main" id="{8E99B060-FA6D-046A-578B-A8DEC129835C}"/>
              </a:ext>
            </a:extLst>
          </p:cNvPr>
          <p:cNvSpPr>
            <a:spLocks noGrp="1"/>
          </p:cNvSpPr>
          <p:nvPr>
            <p:ph type="title" hasCustomPrompt="1"/>
          </p:nvPr>
        </p:nvSpPr>
        <p:spPr>
          <a:xfrm>
            <a:off x="714376" y="2341289"/>
            <a:ext cx="4240530" cy="1551194"/>
          </a:xfrm>
        </p:spPr>
        <p:txBody>
          <a:bodyPr>
            <a:noAutofit/>
          </a:bodyPr>
          <a:lstStyle>
            <a:lvl1pPr>
              <a:defRPr b="0">
                <a:solidFill>
                  <a:schemeClr val="bg1"/>
                </a:solidFill>
                <a:latin typeface="Poppins" panose="00000500000000000000" pitchFamily="2" charset="0"/>
                <a:cs typeface="Poppins" panose="00000500000000000000" pitchFamily="2" charset="0"/>
              </a:defRPr>
            </a:lvl1pPr>
          </a:lstStyle>
          <a:p>
            <a:r>
              <a:rPr lang="en-US"/>
              <a:t>Title Over</a:t>
            </a:r>
            <a:br>
              <a:rPr lang="en-US"/>
            </a:br>
            <a:r>
              <a:rPr lang="en-US"/>
              <a:t>Three</a:t>
            </a:r>
            <a:br>
              <a:rPr lang="en-US"/>
            </a:br>
            <a:r>
              <a:rPr lang="en-US"/>
              <a:t>Lines</a:t>
            </a:r>
            <a:endParaRPr lang="en-GB"/>
          </a:p>
        </p:txBody>
      </p:sp>
      <p:sp>
        <p:nvSpPr>
          <p:cNvPr id="13" name="Text Placeholder 12">
            <a:extLst>
              <a:ext uri="{FF2B5EF4-FFF2-40B4-BE49-F238E27FC236}">
                <a16:creationId xmlns:a16="http://schemas.microsoft.com/office/drawing/2014/main" id="{274D6DAF-9176-950F-A4EF-3F14D46EA78F}"/>
              </a:ext>
            </a:extLst>
          </p:cNvPr>
          <p:cNvSpPr>
            <a:spLocks noGrp="1"/>
          </p:cNvSpPr>
          <p:nvPr>
            <p:ph type="body" sz="quarter" idx="13"/>
          </p:nvPr>
        </p:nvSpPr>
        <p:spPr>
          <a:xfrm>
            <a:off x="716280" y="1772409"/>
            <a:ext cx="4238626" cy="332399"/>
          </a:xfrm>
        </p:spPr>
        <p:txBody>
          <a:bodyPr>
            <a:noAutofit/>
          </a:bodyPr>
          <a:lstStyle>
            <a:lvl1pPr>
              <a:defRPr sz="2160">
                <a:solidFill>
                  <a:srgbClr val="008AD9"/>
                </a:solidFill>
                <a:latin typeface="Poppins" panose="00000500000000000000" pitchFamily="2" charset="0"/>
                <a:cs typeface="Poppins" panose="00000500000000000000" pitchFamily="2" charset="0"/>
              </a:defRPr>
            </a:lvl1pPr>
          </a:lstStyle>
          <a:p>
            <a:pPr lvl="0"/>
            <a:r>
              <a:rPr lang="en-US"/>
              <a:t>Click to edit Master text styles</a:t>
            </a:r>
          </a:p>
        </p:txBody>
      </p:sp>
      <p:sp>
        <p:nvSpPr>
          <p:cNvPr id="14" name="Text Placeholder 12">
            <a:extLst>
              <a:ext uri="{FF2B5EF4-FFF2-40B4-BE49-F238E27FC236}">
                <a16:creationId xmlns:a16="http://schemas.microsoft.com/office/drawing/2014/main" id="{875C6C5F-B453-C1B3-C13F-DD5CB0A792D3}"/>
              </a:ext>
            </a:extLst>
          </p:cNvPr>
          <p:cNvSpPr>
            <a:spLocks noGrp="1"/>
          </p:cNvSpPr>
          <p:nvPr>
            <p:ph type="body" sz="quarter" idx="14"/>
          </p:nvPr>
        </p:nvSpPr>
        <p:spPr>
          <a:xfrm>
            <a:off x="716280" y="4112935"/>
            <a:ext cx="4238626" cy="3088645"/>
          </a:xfrm>
        </p:spPr>
        <p:txBody>
          <a:bodyPr>
            <a:noAutofit/>
          </a:bodyPr>
          <a:lstStyle>
            <a:lvl1pPr>
              <a:defRPr sz="1920">
                <a:solidFill>
                  <a:schemeClr val="bg1"/>
                </a:solidFill>
                <a:latin typeface="Poppins" panose="00000500000000000000" pitchFamily="2" charset="0"/>
                <a:cs typeface="Poppins" panose="00000500000000000000" pitchFamily="2" charset="0"/>
              </a:defRPr>
            </a:lvl1pPr>
          </a:lstStyle>
          <a:p>
            <a:pPr lvl="0"/>
            <a:r>
              <a:rPr lang="en-US"/>
              <a:t>Click to edit Master text styles</a:t>
            </a:r>
          </a:p>
        </p:txBody>
      </p:sp>
      <p:pic>
        <p:nvPicPr>
          <p:cNvPr id="3" name="Picture 2" descr="A black and white logo&#10;&#10;Description automatically generated">
            <a:extLst>
              <a:ext uri="{FF2B5EF4-FFF2-40B4-BE49-F238E27FC236}">
                <a16:creationId xmlns:a16="http://schemas.microsoft.com/office/drawing/2014/main" id="{DC1D2A90-F6E6-C787-C4DD-F644B86330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3941" y="7778476"/>
            <a:ext cx="920548" cy="216600"/>
          </a:xfrm>
          <a:prstGeom prst="rect">
            <a:avLst/>
          </a:prstGeom>
        </p:spPr>
      </p:pic>
    </p:spTree>
    <p:extLst>
      <p:ext uri="{BB962C8B-B14F-4D97-AF65-F5344CB8AC3E}">
        <p14:creationId xmlns:p14="http://schemas.microsoft.com/office/powerpoint/2010/main" val="700656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457200" y="1463040"/>
            <a:ext cx="13716000" cy="5220547"/>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6ABAB9D-96B1-4270-A3E0-6D838C6F3255}" type="datetime1">
              <a:rPr lang="en-US" smtClean="0"/>
              <a:t>12/7/25</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8" name="Picture 7">
            <a:extLst>
              <a:ext uri="{FF2B5EF4-FFF2-40B4-BE49-F238E27FC236}">
                <a16:creationId xmlns:a16="http://schemas.microsoft.com/office/drawing/2014/main" id="{FA8DF217-1EAD-4B4A-A2F2-041F388DEC8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80867220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ix Charts and Tex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3E35119-331B-8776-715F-B0BF8AD24768}"/>
              </a:ext>
            </a:extLst>
          </p:cNvPr>
          <p:cNvSpPr/>
          <p:nvPr userDrawn="1"/>
        </p:nvSpPr>
        <p:spPr>
          <a:xfrm>
            <a:off x="0" y="1"/>
            <a:ext cx="14630400" cy="14363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70"/>
          </a:p>
        </p:txBody>
      </p:sp>
      <p:cxnSp>
        <p:nvCxnSpPr>
          <p:cNvPr id="12" name="Straight Connector 11">
            <a:extLst>
              <a:ext uri="{FF2B5EF4-FFF2-40B4-BE49-F238E27FC236}">
                <a16:creationId xmlns:a16="http://schemas.microsoft.com/office/drawing/2014/main" id="{C7C1DD73-7918-92CE-3494-FFA8D5756021}"/>
              </a:ext>
            </a:extLst>
          </p:cNvPr>
          <p:cNvCxnSpPr/>
          <p:nvPr userDrawn="1"/>
        </p:nvCxnSpPr>
        <p:spPr>
          <a:xfrm>
            <a:off x="714376" y="8153899"/>
            <a:ext cx="13199744" cy="0"/>
          </a:xfrm>
          <a:prstGeom prst="line">
            <a:avLst/>
          </a:prstGeom>
          <a:ln w="127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9" name="Rectangle: Top Corners Rounded 8">
            <a:extLst>
              <a:ext uri="{FF2B5EF4-FFF2-40B4-BE49-F238E27FC236}">
                <a16:creationId xmlns:a16="http://schemas.microsoft.com/office/drawing/2014/main" id="{EE05081F-3703-1ADD-1163-A6FB01CA9993}"/>
              </a:ext>
            </a:extLst>
          </p:cNvPr>
          <p:cNvSpPr/>
          <p:nvPr userDrawn="1"/>
        </p:nvSpPr>
        <p:spPr>
          <a:xfrm rot="5400000" flipH="1">
            <a:off x="-171450" y="2760160"/>
            <a:ext cx="548640" cy="205740"/>
          </a:xfrm>
          <a:prstGeom prst="round2SameRect">
            <a:avLst>
              <a:gd name="adj1" fmla="val 35186"/>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sp>
        <p:nvSpPr>
          <p:cNvPr id="13" name="Text Placeholder 12">
            <a:extLst>
              <a:ext uri="{FF2B5EF4-FFF2-40B4-BE49-F238E27FC236}">
                <a16:creationId xmlns:a16="http://schemas.microsoft.com/office/drawing/2014/main" id="{274D6DAF-9176-950F-A4EF-3F14D46EA78F}"/>
              </a:ext>
            </a:extLst>
          </p:cNvPr>
          <p:cNvSpPr>
            <a:spLocks noGrp="1"/>
          </p:cNvSpPr>
          <p:nvPr userDrawn="1">
            <p:ph type="body" sz="quarter" idx="13"/>
          </p:nvPr>
        </p:nvSpPr>
        <p:spPr>
          <a:xfrm>
            <a:off x="716280" y="868321"/>
            <a:ext cx="13201920" cy="332399"/>
          </a:xfrm>
        </p:spPr>
        <p:txBody>
          <a:bodyPr>
            <a:noAutofit/>
          </a:bodyPr>
          <a:lstStyle>
            <a:lvl1pPr>
              <a:defRPr sz="2160">
                <a:solidFill>
                  <a:schemeClr val="accent3"/>
                </a:solidFill>
              </a:defRPr>
            </a:lvl1pPr>
          </a:lstStyle>
          <a:p>
            <a:pPr lvl="0"/>
            <a:r>
              <a:rPr lang="en-US"/>
              <a:t>Click to edit Master text styles</a:t>
            </a:r>
          </a:p>
        </p:txBody>
      </p:sp>
      <p:sp>
        <p:nvSpPr>
          <p:cNvPr id="16" name="Chart Placeholder 15">
            <a:extLst>
              <a:ext uri="{FF2B5EF4-FFF2-40B4-BE49-F238E27FC236}">
                <a16:creationId xmlns:a16="http://schemas.microsoft.com/office/drawing/2014/main" id="{DC80FC93-DDFD-003C-FC9A-2FD745B09F2D}"/>
              </a:ext>
            </a:extLst>
          </p:cNvPr>
          <p:cNvSpPr>
            <a:spLocks noGrp="1"/>
          </p:cNvSpPr>
          <p:nvPr userDrawn="1">
            <p:ph type="chart" sz="quarter" idx="15"/>
          </p:nvPr>
        </p:nvSpPr>
        <p:spPr>
          <a:xfrm>
            <a:off x="712201" y="1676403"/>
            <a:ext cx="4237920" cy="2024911"/>
          </a:xfrm>
          <a:noFill/>
        </p:spPr>
        <p:txBody>
          <a:bodyPr anchor="ctr" anchorCtr="0">
            <a:noAutofit/>
          </a:bodyPr>
          <a:lstStyle>
            <a:lvl1pPr algn="ctr">
              <a:defRPr/>
            </a:lvl1pPr>
          </a:lstStyle>
          <a:p>
            <a:r>
              <a:rPr lang="en-US"/>
              <a:t>Click icon to add chart</a:t>
            </a:r>
            <a:endParaRPr lang="en-GB"/>
          </a:p>
        </p:txBody>
      </p:sp>
      <p:sp>
        <p:nvSpPr>
          <p:cNvPr id="6" name="Title 5">
            <a:extLst>
              <a:ext uri="{FF2B5EF4-FFF2-40B4-BE49-F238E27FC236}">
                <a16:creationId xmlns:a16="http://schemas.microsoft.com/office/drawing/2014/main" id="{5F40AE36-1E9D-25C6-819C-4D65383223AE}"/>
              </a:ext>
            </a:extLst>
          </p:cNvPr>
          <p:cNvSpPr>
            <a:spLocks noGrp="1"/>
          </p:cNvSpPr>
          <p:nvPr userDrawn="1">
            <p:ph type="title"/>
          </p:nvPr>
        </p:nvSpPr>
        <p:spPr/>
        <p:txBody>
          <a:bodyPr/>
          <a:lstStyle>
            <a:lvl1pPr>
              <a:defRPr>
                <a:solidFill>
                  <a:schemeClr val="bg1"/>
                </a:solidFill>
              </a:defRPr>
            </a:lvl1pPr>
          </a:lstStyle>
          <a:p>
            <a:r>
              <a:rPr lang="en-US"/>
              <a:t>Click to edit Master title style</a:t>
            </a:r>
            <a:endParaRPr lang="en-GB"/>
          </a:p>
        </p:txBody>
      </p:sp>
      <p:grpSp>
        <p:nvGrpSpPr>
          <p:cNvPr id="21" name="Group 20">
            <a:extLst>
              <a:ext uri="{FF2B5EF4-FFF2-40B4-BE49-F238E27FC236}">
                <a16:creationId xmlns:a16="http://schemas.microsoft.com/office/drawing/2014/main" id="{762B969A-BF05-D37B-C4CD-BE40A689E436}"/>
              </a:ext>
            </a:extLst>
          </p:cNvPr>
          <p:cNvGrpSpPr/>
          <p:nvPr userDrawn="1"/>
        </p:nvGrpSpPr>
        <p:grpSpPr>
          <a:xfrm>
            <a:off x="0" y="344805"/>
            <a:ext cx="14630400" cy="7809094"/>
            <a:chOff x="0" y="287338"/>
            <a:chExt cx="12192000" cy="6507578"/>
          </a:xfrm>
        </p:grpSpPr>
        <p:sp>
          <p:nvSpPr>
            <p:cNvPr id="15" name="Rectangle: Top Corners Rounded 14">
              <a:extLst>
                <a:ext uri="{FF2B5EF4-FFF2-40B4-BE49-F238E27FC236}">
                  <a16:creationId xmlns:a16="http://schemas.microsoft.com/office/drawing/2014/main" id="{9C31FDE7-9614-C697-9200-D3B33AD4DEEE}"/>
                </a:ext>
              </a:extLst>
            </p:cNvPr>
            <p:cNvSpPr/>
            <p:nvPr userDrawn="1"/>
          </p:nvSpPr>
          <p:spPr>
            <a:xfrm rot="5400000" flipH="1">
              <a:off x="-142875" y="430213"/>
              <a:ext cx="457200" cy="171450"/>
            </a:xfrm>
            <a:prstGeom prst="round2SameRect">
              <a:avLst>
                <a:gd name="adj1" fmla="val 35186"/>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cxnSp>
          <p:nvCxnSpPr>
            <p:cNvPr id="7" name="Straight Connector 6">
              <a:extLst>
                <a:ext uri="{FF2B5EF4-FFF2-40B4-BE49-F238E27FC236}">
                  <a16:creationId xmlns:a16="http://schemas.microsoft.com/office/drawing/2014/main" id="{40BE781C-61A3-900E-B9A4-6AC329B9AAEA}"/>
                </a:ext>
              </a:extLst>
            </p:cNvPr>
            <p:cNvCxnSpPr/>
            <p:nvPr userDrawn="1"/>
          </p:nvCxnSpPr>
          <p:spPr>
            <a:xfrm>
              <a:off x="595313" y="6794916"/>
              <a:ext cx="10999787" cy="0"/>
            </a:xfrm>
            <a:prstGeom prst="line">
              <a:avLst/>
            </a:prstGeom>
            <a:ln w="127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0" name="Rectangle: Top Corners Rounded 19">
              <a:extLst>
                <a:ext uri="{FF2B5EF4-FFF2-40B4-BE49-F238E27FC236}">
                  <a16:creationId xmlns:a16="http://schemas.microsoft.com/office/drawing/2014/main" id="{A23DD664-69E2-982D-814B-72CF3432B6A3}"/>
                </a:ext>
              </a:extLst>
            </p:cNvPr>
            <p:cNvSpPr/>
            <p:nvPr userDrawn="1"/>
          </p:nvSpPr>
          <p:spPr>
            <a:xfrm rot="16200000">
              <a:off x="11877675" y="430213"/>
              <a:ext cx="457200" cy="171450"/>
            </a:xfrm>
            <a:prstGeom prst="round2SameRect">
              <a:avLst>
                <a:gd name="adj1" fmla="val 35186"/>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grpSp>
      <p:pic>
        <p:nvPicPr>
          <p:cNvPr id="22" name="Picture 21" descr="Logo&#10;&#10;Description automatically generated with medium confidence">
            <a:extLst>
              <a:ext uri="{FF2B5EF4-FFF2-40B4-BE49-F238E27FC236}">
                <a16:creationId xmlns:a16="http://schemas.microsoft.com/office/drawing/2014/main" id="{18BF0FCF-015F-D1A3-4E09-D0A8FA6B52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4376" y="7581400"/>
            <a:ext cx="1512899" cy="496800"/>
          </a:xfrm>
          <a:prstGeom prst="rect">
            <a:avLst/>
          </a:prstGeom>
        </p:spPr>
      </p:pic>
      <p:sp>
        <p:nvSpPr>
          <p:cNvPr id="44" name="Text Placeholder 43">
            <a:extLst>
              <a:ext uri="{FF2B5EF4-FFF2-40B4-BE49-F238E27FC236}">
                <a16:creationId xmlns:a16="http://schemas.microsoft.com/office/drawing/2014/main" id="{D34732BC-C714-6C8E-D3DE-54E154A86655}"/>
              </a:ext>
            </a:extLst>
          </p:cNvPr>
          <p:cNvSpPr>
            <a:spLocks noGrp="1"/>
          </p:cNvSpPr>
          <p:nvPr>
            <p:ph type="body" sz="quarter" idx="23" hasCustomPrompt="1"/>
          </p:nvPr>
        </p:nvSpPr>
        <p:spPr>
          <a:xfrm>
            <a:off x="716279" y="3701314"/>
            <a:ext cx="4238627" cy="769722"/>
          </a:xfrm>
          <a:prstGeom prst="rect">
            <a:avLst/>
          </a:prstGeom>
          <a:noFill/>
        </p:spPr>
        <p:txBody>
          <a:bodyPr wrap="square" lIns="0" tIns="0" rIns="0" bIns="0">
            <a:noAutofit/>
          </a:bodyPr>
          <a:lstStyle>
            <a:lvl1pPr>
              <a:defRPr sz="1440" b="0">
                <a:solidFill>
                  <a:schemeClr val="tx2"/>
                </a:solidFill>
              </a:defRPr>
            </a:lvl1pPr>
          </a:lstStyle>
          <a:p>
            <a:pPr lvl="0"/>
            <a:r>
              <a:rPr lang="en-US"/>
              <a:t>Click to insert text. Please make sure your text remains within the text box. Font size may be reduced to a minimum of 10pt.</a:t>
            </a:r>
          </a:p>
        </p:txBody>
      </p:sp>
      <p:sp>
        <p:nvSpPr>
          <p:cNvPr id="11" name="Chart Placeholder 15">
            <a:extLst>
              <a:ext uri="{FF2B5EF4-FFF2-40B4-BE49-F238E27FC236}">
                <a16:creationId xmlns:a16="http://schemas.microsoft.com/office/drawing/2014/main" id="{F92D86A3-19A5-FDF5-9FA2-2F4613CDB434}"/>
              </a:ext>
            </a:extLst>
          </p:cNvPr>
          <p:cNvSpPr>
            <a:spLocks noGrp="1"/>
          </p:cNvSpPr>
          <p:nvPr>
            <p:ph type="chart" sz="quarter" idx="26"/>
          </p:nvPr>
        </p:nvSpPr>
        <p:spPr>
          <a:xfrm>
            <a:off x="5193030" y="1676403"/>
            <a:ext cx="4237920" cy="2024911"/>
          </a:xfrm>
          <a:noFill/>
        </p:spPr>
        <p:txBody>
          <a:bodyPr anchor="ctr" anchorCtr="0">
            <a:noAutofit/>
          </a:bodyPr>
          <a:lstStyle>
            <a:lvl1pPr algn="ctr">
              <a:defRPr/>
            </a:lvl1pPr>
          </a:lstStyle>
          <a:p>
            <a:r>
              <a:rPr lang="en-US"/>
              <a:t>Click icon to add chart</a:t>
            </a:r>
            <a:endParaRPr lang="en-GB"/>
          </a:p>
        </p:txBody>
      </p:sp>
      <p:sp>
        <p:nvSpPr>
          <p:cNvPr id="14" name="Chart Placeholder 15">
            <a:extLst>
              <a:ext uri="{FF2B5EF4-FFF2-40B4-BE49-F238E27FC236}">
                <a16:creationId xmlns:a16="http://schemas.microsoft.com/office/drawing/2014/main" id="{3C91B46A-F38C-93DD-69D7-8838C0A379FA}"/>
              </a:ext>
            </a:extLst>
          </p:cNvPr>
          <p:cNvSpPr>
            <a:spLocks noGrp="1"/>
          </p:cNvSpPr>
          <p:nvPr>
            <p:ph type="chart" sz="quarter" idx="27"/>
          </p:nvPr>
        </p:nvSpPr>
        <p:spPr>
          <a:xfrm>
            <a:off x="9676200" y="1676403"/>
            <a:ext cx="4237920" cy="2024911"/>
          </a:xfrm>
          <a:noFill/>
        </p:spPr>
        <p:txBody>
          <a:bodyPr anchor="ctr" anchorCtr="0">
            <a:noAutofit/>
          </a:bodyPr>
          <a:lstStyle>
            <a:lvl1pPr algn="ctr">
              <a:defRPr/>
            </a:lvl1pPr>
          </a:lstStyle>
          <a:p>
            <a:r>
              <a:rPr lang="en-US"/>
              <a:t>Click icon to add chart</a:t>
            </a:r>
            <a:endParaRPr lang="en-GB"/>
          </a:p>
        </p:txBody>
      </p:sp>
      <p:sp>
        <p:nvSpPr>
          <p:cNvPr id="29" name="Text Placeholder 43">
            <a:extLst>
              <a:ext uri="{FF2B5EF4-FFF2-40B4-BE49-F238E27FC236}">
                <a16:creationId xmlns:a16="http://schemas.microsoft.com/office/drawing/2014/main" id="{84C06B73-95B8-3D82-59B8-42F3E6755E16}"/>
              </a:ext>
            </a:extLst>
          </p:cNvPr>
          <p:cNvSpPr>
            <a:spLocks noGrp="1"/>
          </p:cNvSpPr>
          <p:nvPr>
            <p:ph type="body" sz="quarter" idx="28" hasCustomPrompt="1"/>
          </p:nvPr>
        </p:nvSpPr>
        <p:spPr>
          <a:xfrm>
            <a:off x="5194934" y="3701314"/>
            <a:ext cx="4238627" cy="769722"/>
          </a:xfrm>
          <a:prstGeom prst="rect">
            <a:avLst/>
          </a:prstGeom>
          <a:noFill/>
        </p:spPr>
        <p:txBody>
          <a:bodyPr wrap="square" lIns="0" tIns="0" rIns="0" bIns="0">
            <a:noAutofit/>
          </a:bodyPr>
          <a:lstStyle>
            <a:lvl1pPr>
              <a:defRPr sz="1440" b="0">
                <a:solidFill>
                  <a:schemeClr val="tx2"/>
                </a:solidFill>
              </a:defRPr>
            </a:lvl1pPr>
          </a:lstStyle>
          <a:p>
            <a:pPr lvl="0"/>
            <a:r>
              <a:rPr lang="en-US"/>
              <a:t>Click to insert text. Please make sure your text remains within the text box. Font size may be reduced to a minimum of 10pt.</a:t>
            </a:r>
          </a:p>
        </p:txBody>
      </p:sp>
      <p:sp>
        <p:nvSpPr>
          <p:cNvPr id="30" name="Text Placeholder 43">
            <a:extLst>
              <a:ext uri="{FF2B5EF4-FFF2-40B4-BE49-F238E27FC236}">
                <a16:creationId xmlns:a16="http://schemas.microsoft.com/office/drawing/2014/main" id="{12FC42A4-EEF2-A9FD-3912-D0A37979DB91}"/>
              </a:ext>
            </a:extLst>
          </p:cNvPr>
          <p:cNvSpPr>
            <a:spLocks noGrp="1"/>
          </p:cNvSpPr>
          <p:nvPr>
            <p:ph type="body" sz="quarter" idx="29" hasCustomPrompt="1"/>
          </p:nvPr>
        </p:nvSpPr>
        <p:spPr>
          <a:xfrm>
            <a:off x="9675494" y="3701314"/>
            <a:ext cx="4238627" cy="769722"/>
          </a:xfrm>
          <a:prstGeom prst="rect">
            <a:avLst/>
          </a:prstGeom>
          <a:noFill/>
        </p:spPr>
        <p:txBody>
          <a:bodyPr wrap="square" lIns="0" tIns="0" rIns="0" bIns="0">
            <a:noAutofit/>
          </a:bodyPr>
          <a:lstStyle>
            <a:lvl1pPr>
              <a:defRPr sz="1440" b="0">
                <a:solidFill>
                  <a:schemeClr val="tx2"/>
                </a:solidFill>
              </a:defRPr>
            </a:lvl1pPr>
          </a:lstStyle>
          <a:p>
            <a:pPr lvl="0"/>
            <a:r>
              <a:rPr lang="en-US"/>
              <a:t>Click to insert text. Please make sure your text remains within the text box. Font size may be reduced to a minimum of 10pt.</a:t>
            </a:r>
          </a:p>
        </p:txBody>
      </p:sp>
      <p:sp>
        <p:nvSpPr>
          <p:cNvPr id="38" name="Chart Placeholder 15">
            <a:extLst>
              <a:ext uri="{FF2B5EF4-FFF2-40B4-BE49-F238E27FC236}">
                <a16:creationId xmlns:a16="http://schemas.microsoft.com/office/drawing/2014/main" id="{5A54CA1A-CAA9-C866-68C1-7F9235E4EDA2}"/>
              </a:ext>
            </a:extLst>
          </p:cNvPr>
          <p:cNvSpPr>
            <a:spLocks noGrp="1"/>
          </p:cNvSpPr>
          <p:nvPr>
            <p:ph type="chart" sz="quarter" idx="30"/>
          </p:nvPr>
        </p:nvSpPr>
        <p:spPr>
          <a:xfrm>
            <a:off x="712201" y="4713769"/>
            <a:ext cx="4237920" cy="2024911"/>
          </a:xfrm>
          <a:noFill/>
        </p:spPr>
        <p:txBody>
          <a:bodyPr anchor="ctr" anchorCtr="0">
            <a:noAutofit/>
          </a:bodyPr>
          <a:lstStyle>
            <a:lvl1pPr algn="ctr">
              <a:defRPr/>
            </a:lvl1pPr>
          </a:lstStyle>
          <a:p>
            <a:r>
              <a:rPr lang="en-US"/>
              <a:t>Click icon to add chart</a:t>
            </a:r>
            <a:endParaRPr lang="en-GB"/>
          </a:p>
        </p:txBody>
      </p:sp>
      <p:sp>
        <p:nvSpPr>
          <p:cNvPr id="39" name="Text Placeholder 43">
            <a:extLst>
              <a:ext uri="{FF2B5EF4-FFF2-40B4-BE49-F238E27FC236}">
                <a16:creationId xmlns:a16="http://schemas.microsoft.com/office/drawing/2014/main" id="{BE92BD8A-F093-B7FA-8ADE-E172D0F09D60}"/>
              </a:ext>
            </a:extLst>
          </p:cNvPr>
          <p:cNvSpPr>
            <a:spLocks noGrp="1"/>
          </p:cNvSpPr>
          <p:nvPr>
            <p:ph type="body" sz="quarter" idx="31" hasCustomPrompt="1"/>
          </p:nvPr>
        </p:nvSpPr>
        <p:spPr>
          <a:xfrm>
            <a:off x="716279" y="6738681"/>
            <a:ext cx="4238627" cy="769722"/>
          </a:xfrm>
          <a:prstGeom prst="rect">
            <a:avLst/>
          </a:prstGeom>
          <a:noFill/>
        </p:spPr>
        <p:txBody>
          <a:bodyPr wrap="square" lIns="0" tIns="0" rIns="0" bIns="0">
            <a:noAutofit/>
          </a:bodyPr>
          <a:lstStyle>
            <a:lvl1pPr>
              <a:defRPr sz="1440" b="0">
                <a:solidFill>
                  <a:schemeClr val="tx2"/>
                </a:solidFill>
              </a:defRPr>
            </a:lvl1pPr>
          </a:lstStyle>
          <a:p>
            <a:pPr lvl="0"/>
            <a:r>
              <a:rPr lang="en-US"/>
              <a:t>Click to insert text. Please make sure your text remains within the text box. Font size may be reduced to a minimum of 10pt.</a:t>
            </a:r>
          </a:p>
        </p:txBody>
      </p:sp>
      <p:sp>
        <p:nvSpPr>
          <p:cNvPr id="40" name="Chart Placeholder 15">
            <a:extLst>
              <a:ext uri="{FF2B5EF4-FFF2-40B4-BE49-F238E27FC236}">
                <a16:creationId xmlns:a16="http://schemas.microsoft.com/office/drawing/2014/main" id="{1C4E24D6-1879-06DB-E7F6-894317EA52CB}"/>
              </a:ext>
            </a:extLst>
          </p:cNvPr>
          <p:cNvSpPr>
            <a:spLocks noGrp="1"/>
          </p:cNvSpPr>
          <p:nvPr>
            <p:ph type="chart" sz="quarter" idx="32"/>
          </p:nvPr>
        </p:nvSpPr>
        <p:spPr>
          <a:xfrm>
            <a:off x="5193030" y="4713769"/>
            <a:ext cx="4237920" cy="2024911"/>
          </a:xfrm>
          <a:noFill/>
        </p:spPr>
        <p:txBody>
          <a:bodyPr anchor="ctr" anchorCtr="0">
            <a:noAutofit/>
          </a:bodyPr>
          <a:lstStyle>
            <a:lvl1pPr algn="ctr">
              <a:defRPr/>
            </a:lvl1pPr>
          </a:lstStyle>
          <a:p>
            <a:r>
              <a:rPr lang="en-US"/>
              <a:t>Click icon to add chart</a:t>
            </a:r>
            <a:endParaRPr lang="en-GB"/>
          </a:p>
        </p:txBody>
      </p:sp>
      <p:sp>
        <p:nvSpPr>
          <p:cNvPr id="41" name="Chart Placeholder 15">
            <a:extLst>
              <a:ext uri="{FF2B5EF4-FFF2-40B4-BE49-F238E27FC236}">
                <a16:creationId xmlns:a16="http://schemas.microsoft.com/office/drawing/2014/main" id="{2861FCE4-13B8-8EFB-D5CB-A4653EB668F4}"/>
              </a:ext>
            </a:extLst>
          </p:cNvPr>
          <p:cNvSpPr>
            <a:spLocks noGrp="1"/>
          </p:cNvSpPr>
          <p:nvPr>
            <p:ph type="chart" sz="quarter" idx="33"/>
          </p:nvPr>
        </p:nvSpPr>
        <p:spPr>
          <a:xfrm>
            <a:off x="9676200" y="4713769"/>
            <a:ext cx="4237920" cy="2024911"/>
          </a:xfrm>
          <a:noFill/>
        </p:spPr>
        <p:txBody>
          <a:bodyPr anchor="ctr" anchorCtr="0">
            <a:noAutofit/>
          </a:bodyPr>
          <a:lstStyle>
            <a:lvl1pPr algn="ctr">
              <a:defRPr/>
            </a:lvl1pPr>
          </a:lstStyle>
          <a:p>
            <a:r>
              <a:rPr lang="en-US"/>
              <a:t>Click icon to add chart</a:t>
            </a:r>
            <a:endParaRPr lang="en-GB"/>
          </a:p>
        </p:txBody>
      </p:sp>
      <p:sp>
        <p:nvSpPr>
          <p:cNvPr id="42" name="Text Placeholder 43">
            <a:extLst>
              <a:ext uri="{FF2B5EF4-FFF2-40B4-BE49-F238E27FC236}">
                <a16:creationId xmlns:a16="http://schemas.microsoft.com/office/drawing/2014/main" id="{D10F841A-851C-1C3A-8347-32E5DD78E347}"/>
              </a:ext>
            </a:extLst>
          </p:cNvPr>
          <p:cNvSpPr>
            <a:spLocks noGrp="1"/>
          </p:cNvSpPr>
          <p:nvPr>
            <p:ph type="body" sz="quarter" idx="34" hasCustomPrompt="1"/>
          </p:nvPr>
        </p:nvSpPr>
        <p:spPr>
          <a:xfrm>
            <a:off x="5194934" y="6738681"/>
            <a:ext cx="4238627" cy="769722"/>
          </a:xfrm>
          <a:prstGeom prst="rect">
            <a:avLst/>
          </a:prstGeom>
          <a:noFill/>
        </p:spPr>
        <p:txBody>
          <a:bodyPr wrap="square" lIns="0" tIns="0" rIns="0" bIns="0">
            <a:noAutofit/>
          </a:bodyPr>
          <a:lstStyle>
            <a:lvl1pPr>
              <a:defRPr sz="1440" b="0">
                <a:solidFill>
                  <a:schemeClr val="tx2"/>
                </a:solidFill>
              </a:defRPr>
            </a:lvl1pPr>
          </a:lstStyle>
          <a:p>
            <a:pPr lvl="0"/>
            <a:r>
              <a:rPr lang="en-US"/>
              <a:t>Click to insert text. Please make sure your text remains within the text box. Font size may be reduced to a minimum of 10pt.</a:t>
            </a:r>
          </a:p>
        </p:txBody>
      </p:sp>
      <p:sp>
        <p:nvSpPr>
          <p:cNvPr id="43" name="Text Placeholder 43">
            <a:extLst>
              <a:ext uri="{FF2B5EF4-FFF2-40B4-BE49-F238E27FC236}">
                <a16:creationId xmlns:a16="http://schemas.microsoft.com/office/drawing/2014/main" id="{0DDF6A01-C8D0-87EF-05DC-304785CF260D}"/>
              </a:ext>
            </a:extLst>
          </p:cNvPr>
          <p:cNvSpPr>
            <a:spLocks noGrp="1"/>
          </p:cNvSpPr>
          <p:nvPr>
            <p:ph type="body" sz="quarter" idx="35" hasCustomPrompt="1"/>
          </p:nvPr>
        </p:nvSpPr>
        <p:spPr>
          <a:xfrm>
            <a:off x="9675494" y="6738681"/>
            <a:ext cx="4238627" cy="769722"/>
          </a:xfrm>
          <a:prstGeom prst="rect">
            <a:avLst/>
          </a:prstGeom>
          <a:noFill/>
        </p:spPr>
        <p:txBody>
          <a:bodyPr wrap="square" lIns="0" tIns="0" rIns="0" bIns="0">
            <a:noAutofit/>
          </a:bodyPr>
          <a:lstStyle>
            <a:lvl1pPr>
              <a:defRPr sz="1440" b="0">
                <a:solidFill>
                  <a:schemeClr val="tx2"/>
                </a:solidFill>
              </a:defRPr>
            </a:lvl1pPr>
          </a:lstStyle>
          <a:p>
            <a:pPr lvl="0"/>
            <a:r>
              <a:rPr lang="en-US"/>
              <a:t>Click to insert text. Please make sure your text remains within the text box. Font size may be reduced to a minimum of 10pt.</a:t>
            </a:r>
          </a:p>
        </p:txBody>
      </p:sp>
      <p:sp>
        <p:nvSpPr>
          <p:cNvPr id="10" name="Footer Placeholder 3">
            <a:extLst>
              <a:ext uri="{FF2B5EF4-FFF2-40B4-BE49-F238E27FC236}">
                <a16:creationId xmlns:a16="http://schemas.microsoft.com/office/drawing/2014/main" id="{CBFADA8C-2C0B-92D4-47AC-0691678375A8}"/>
              </a:ext>
            </a:extLst>
          </p:cNvPr>
          <p:cNvSpPr txBox="1">
            <a:spLocks/>
          </p:cNvSpPr>
          <p:nvPr userDrawn="1"/>
        </p:nvSpPr>
        <p:spPr>
          <a:xfrm>
            <a:off x="10198214" y="7729017"/>
            <a:ext cx="3715906" cy="424873"/>
          </a:xfrm>
          <a:custGeom>
            <a:avLst/>
            <a:gdLst>
              <a:gd name="connsiteX0" fmla="*/ 0 w 6931025"/>
              <a:gd name="connsiteY0" fmla="*/ 0 h 6858000"/>
              <a:gd name="connsiteX1" fmla="*/ 6931025 w 6931025"/>
              <a:gd name="connsiteY1" fmla="*/ 0 h 6858000"/>
              <a:gd name="connsiteX2" fmla="*/ 6931025 w 6931025"/>
              <a:gd name="connsiteY2" fmla="*/ 6858000 h 6858000"/>
              <a:gd name="connsiteX3" fmla="*/ 720000 w 6931025"/>
              <a:gd name="connsiteY3" fmla="*/ 6858000 h 6858000"/>
              <a:gd name="connsiteX4" fmla="*/ 0 w 6931025"/>
              <a:gd name="connsiteY4" fmla="*/ 613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1025" h="6858000">
                <a:moveTo>
                  <a:pt x="0" y="0"/>
                </a:moveTo>
                <a:lnTo>
                  <a:pt x="6931025" y="0"/>
                </a:lnTo>
                <a:lnTo>
                  <a:pt x="6931025" y="6858000"/>
                </a:lnTo>
                <a:lnTo>
                  <a:pt x="720000" y="6858000"/>
                </a:lnTo>
                <a:cubicBezTo>
                  <a:pt x="322355" y="6858000"/>
                  <a:pt x="0" y="6535645"/>
                  <a:pt x="0" y="6138000"/>
                </a:cubicBezTo>
                <a:close/>
              </a:path>
            </a:pathLst>
          </a:custGeom>
          <a:noFill/>
        </p:spPr>
        <p:txBody>
          <a:bodyPr vert="horz" wrap="square"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360000" indent="-180000" algn="l" defTabSz="914400" rtl="0" eaLnBrk="1" latinLnBrk="0" hangingPunct="1">
              <a:lnSpc>
                <a:spcPct val="100000"/>
              </a:lnSpc>
              <a:spcBef>
                <a:spcPts val="0"/>
              </a:spcBef>
              <a:spcAft>
                <a:spcPts val="600"/>
              </a:spcAft>
              <a:buFont typeface="Arial" panose="020B0604020202020204" pitchFamily="34" charset="0"/>
              <a:buChar char="•"/>
              <a:defRPr lang="en-US" sz="1600" kern="1200" dirty="0" smtClean="0">
                <a:solidFill>
                  <a:schemeClr val="tx2"/>
                </a:solidFill>
                <a:latin typeface="+mn-lt"/>
                <a:ea typeface="+mn-ea"/>
                <a:cs typeface="+mn-cs"/>
              </a:defRPr>
            </a:lvl2pPr>
            <a:lvl3pPr marL="54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72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4pPr>
            <a:lvl5pPr marL="900000" indent="-180000" algn="l" defTabSz="914400" rtl="0" eaLnBrk="1" latinLnBrk="0" hangingPunct="1">
              <a:lnSpc>
                <a:spcPct val="100000"/>
              </a:lnSpc>
              <a:spcBef>
                <a:spcPts val="0"/>
              </a:spcBef>
              <a:spcAft>
                <a:spcPts val="600"/>
              </a:spcAft>
              <a:buFont typeface="Arial" panose="020B0604020202020204" pitchFamily="34" charset="0"/>
              <a:buChar char="•"/>
              <a:defRPr lang="en-GB" sz="1600" kern="1200" dirty="0" smtClean="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Aft>
                <a:spcPts val="0"/>
              </a:spcAft>
            </a:pPr>
            <a:r>
              <a:rPr lang="en-US" sz="720">
                <a:solidFill>
                  <a:schemeClr val="tx2">
                    <a:lumMod val="75000"/>
                    <a:lumOff val="25000"/>
                  </a:schemeClr>
                </a:solidFill>
              </a:rPr>
              <a:t>Copyright © </a:t>
            </a:r>
            <a:r>
              <a:rPr lang="en-US" sz="720" err="1">
                <a:solidFill>
                  <a:schemeClr val="tx2">
                    <a:lumMod val="75000"/>
                    <a:lumOff val="25000"/>
                  </a:schemeClr>
                </a:solidFill>
              </a:rPr>
              <a:t>HighRes</a:t>
            </a:r>
            <a:r>
              <a:rPr lang="en-US" sz="720">
                <a:solidFill>
                  <a:schemeClr val="tx2">
                    <a:lumMod val="75000"/>
                    <a:lumOff val="25000"/>
                  </a:schemeClr>
                </a:solidFill>
              </a:rPr>
              <a:t> </a:t>
            </a:r>
            <a:r>
              <a:rPr lang="en-US" sz="720" err="1">
                <a:solidFill>
                  <a:schemeClr val="tx2">
                    <a:lumMod val="75000"/>
                    <a:lumOff val="25000"/>
                  </a:schemeClr>
                </a:solidFill>
              </a:rPr>
              <a:t>Biosolutions</a:t>
            </a:r>
            <a:r>
              <a:rPr lang="en-US" sz="720">
                <a:solidFill>
                  <a:schemeClr val="tx2">
                    <a:lumMod val="75000"/>
                    <a:lumOff val="25000"/>
                  </a:schemeClr>
                </a:solidFill>
              </a:rPr>
              <a:t> 2023. </a:t>
            </a:r>
          </a:p>
          <a:p>
            <a:pPr algn="r">
              <a:spcAft>
                <a:spcPts val="0"/>
              </a:spcAft>
            </a:pPr>
            <a:r>
              <a:rPr lang="en-US" sz="720">
                <a:solidFill>
                  <a:schemeClr val="tx2">
                    <a:lumMod val="75000"/>
                    <a:lumOff val="25000"/>
                  </a:schemeClr>
                </a:solidFill>
              </a:rPr>
              <a:t>All Rights Reserved, CONFIDENTIAL.</a:t>
            </a:r>
          </a:p>
          <a:p>
            <a:pPr marL="0" indent="0" algn="r" defTabSz="1097280" rtl="0" eaLnBrk="1" latinLnBrk="0" hangingPunct="1">
              <a:lnSpc>
                <a:spcPct val="100000"/>
              </a:lnSpc>
              <a:spcBef>
                <a:spcPts val="0"/>
              </a:spcBef>
              <a:spcAft>
                <a:spcPts val="0"/>
              </a:spcAft>
              <a:buFont typeface="Arial" panose="020B0604020202020204" pitchFamily="34" charset="0"/>
              <a:buNone/>
            </a:pPr>
            <a:r>
              <a:rPr lang="en-US" sz="720" kern="1200">
                <a:solidFill>
                  <a:schemeClr val="tx2">
                    <a:lumMod val="75000"/>
                    <a:lumOff val="25000"/>
                  </a:schemeClr>
                </a:solidFill>
                <a:latin typeface="+mn-lt"/>
                <a:ea typeface="+mn-ea"/>
                <a:cs typeface="+mn-cs"/>
              </a:rPr>
              <a:t>MR-DIG-231230-01 </a:t>
            </a:r>
            <a:r>
              <a:rPr lang="en-US" sz="720" kern="1200" err="1">
                <a:solidFill>
                  <a:schemeClr val="tx2">
                    <a:lumMod val="75000"/>
                    <a:lumOff val="25000"/>
                  </a:schemeClr>
                </a:solidFill>
                <a:latin typeface="+mn-lt"/>
                <a:ea typeface="+mn-ea"/>
                <a:cs typeface="+mn-cs"/>
              </a:rPr>
              <a:t>RevA</a:t>
            </a:r>
            <a:endParaRPr lang="en-US" sz="720" kern="1200">
              <a:solidFill>
                <a:schemeClr val="tx2">
                  <a:lumMod val="75000"/>
                  <a:lumOff val="25000"/>
                </a:schemeClr>
              </a:solidFill>
              <a:latin typeface="+mn-lt"/>
              <a:ea typeface="+mn-ea"/>
              <a:cs typeface="+mn-cs"/>
            </a:endParaRPr>
          </a:p>
        </p:txBody>
      </p:sp>
    </p:spTree>
    <p:extLst>
      <p:ext uri="{BB962C8B-B14F-4D97-AF65-F5344CB8AC3E}">
        <p14:creationId xmlns:p14="http://schemas.microsoft.com/office/powerpoint/2010/main" val="262345567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 Process">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2CDA40AE-0AA0-040F-FDF3-E499BA62ABD0}"/>
              </a:ext>
            </a:extLst>
          </p:cNvPr>
          <p:cNvCxnSpPr/>
          <p:nvPr userDrawn="1"/>
        </p:nvCxnSpPr>
        <p:spPr>
          <a:xfrm>
            <a:off x="714376" y="3636044"/>
            <a:ext cx="13199744" cy="0"/>
          </a:xfrm>
          <a:prstGeom prst="line">
            <a:avLst/>
          </a:prstGeom>
          <a:ln w="127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C1D81717-202A-48D3-33AF-939E6F4A5418}"/>
              </a:ext>
            </a:extLst>
          </p:cNvPr>
          <p:cNvSpPr>
            <a:spLocks noChangeAspect="1"/>
          </p:cNvSpPr>
          <p:nvPr userDrawn="1"/>
        </p:nvSpPr>
        <p:spPr>
          <a:xfrm>
            <a:off x="2004972" y="1439138"/>
            <a:ext cx="1666536" cy="166653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70"/>
          </a:p>
        </p:txBody>
      </p:sp>
      <p:sp>
        <p:nvSpPr>
          <p:cNvPr id="13" name="Oval 12">
            <a:extLst>
              <a:ext uri="{FF2B5EF4-FFF2-40B4-BE49-F238E27FC236}">
                <a16:creationId xmlns:a16="http://schemas.microsoft.com/office/drawing/2014/main" id="{95C1F618-0459-DE2D-1631-DD7392593686}"/>
              </a:ext>
            </a:extLst>
          </p:cNvPr>
          <p:cNvSpPr>
            <a:spLocks noChangeAspect="1"/>
          </p:cNvSpPr>
          <p:nvPr userDrawn="1"/>
        </p:nvSpPr>
        <p:spPr>
          <a:xfrm>
            <a:off x="10959732" y="1439138"/>
            <a:ext cx="1666536" cy="166653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70"/>
          </a:p>
        </p:txBody>
      </p:sp>
      <p:sp>
        <p:nvSpPr>
          <p:cNvPr id="14" name="Oval 13">
            <a:extLst>
              <a:ext uri="{FF2B5EF4-FFF2-40B4-BE49-F238E27FC236}">
                <a16:creationId xmlns:a16="http://schemas.microsoft.com/office/drawing/2014/main" id="{FBCC8570-A613-00B3-CBC8-715504A40515}"/>
              </a:ext>
            </a:extLst>
          </p:cNvPr>
          <p:cNvSpPr>
            <a:spLocks noChangeAspect="1"/>
          </p:cNvSpPr>
          <p:nvPr userDrawn="1"/>
        </p:nvSpPr>
        <p:spPr>
          <a:xfrm>
            <a:off x="6484812" y="1439138"/>
            <a:ext cx="1666536" cy="16665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70"/>
          </a:p>
        </p:txBody>
      </p:sp>
      <p:sp>
        <p:nvSpPr>
          <p:cNvPr id="23" name="Oval 22">
            <a:extLst>
              <a:ext uri="{FF2B5EF4-FFF2-40B4-BE49-F238E27FC236}">
                <a16:creationId xmlns:a16="http://schemas.microsoft.com/office/drawing/2014/main" id="{65FFD9FC-6399-E47B-8333-ECA33D9405C7}"/>
              </a:ext>
            </a:extLst>
          </p:cNvPr>
          <p:cNvSpPr/>
          <p:nvPr userDrawn="1"/>
        </p:nvSpPr>
        <p:spPr>
          <a:xfrm>
            <a:off x="2702424" y="3500228"/>
            <a:ext cx="271632" cy="271632"/>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70"/>
          </a:p>
        </p:txBody>
      </p:sp>
      <p:sp>
        <p:nvSpPr>
          <p:cNvPr id="24" name="Oval 23">
            <a:extLst>
              <a:ext uri="{FF2B5EF4-FFF2-40B4-BE49-F238E27FC236}">
                <a16:creationId xmlns:a16="http://schemas.microsoft.com/office/drawing/2014/main" id="{F8B996BF-87D8-FFF7-9523-FAC38BEE536D}"/>
              </a:ext>
            </a:extLst>
          </p:cNvPr>
          <p:cNvSpPr/>
          <p:nvPr userDrawn="1"/>
        </p:nvSpPr>
        <p:spPr>
          <a:xfrm>
            <a:off x="7182264" y="3500228"/>
            <a:ext cx="271632" cy="271632"/>
          </a:xfrm>
          <a:prstGeom prst="ellipse">
            <a:avLst/>
          </a:prstGeom>
          <a:solidFill>
            <a:schemeClr val="accent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70"/>
          </a:p>
        </p:txBody>
      </p:sp>
      <p:sp>
        <p:nvSpPr>
          <p:cNvPr id="25" name="Oval 24">
            <a:extLst>
              <a:ext uri="{FF2B5EF4-FFF2-40B4-BE49-F238E27FC236}">
                <a16:creationId xmlns:a16="http://schemas.microsoft.com/office/drawing/2014/main" id="{CC9B34A3-5911-CF9C-15B1-44E93E645EED}"/>
              </a:ext>
            </a:extLst>
          </p:cNvPr>
          <p:cNvSpPr/>
          <p:nvPr userDrawn="1"/>
        </p:nvSpPr>
        <p:spPr>
          <a:xfrm>
            <a:off x="11657184" y="3500228"/>
            <a:ext cx="271632" cy="271632"/>
          </a:xfrm>
          <a:prstGeom prst="ellipse">
            <a:avLst/>
          </a:prstGeom>
          <a:solidFill>
            <a:schemeClr val="accent3"/>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70"/>
          </a:p>
        </p:txBody>
      </p:sp>
      <p:sp>
        <p:nvSpPr>
          <p:cNvPr id="43" name="Text Placeholder 42">
            <a:extLst>
              <a:ext uri="{FF2B5EF4-FFF2-40B4-BE49-F238E27FC236}">
                <a16:creationId xmlns:a16="http://schemas.microsoft.com/office/drawing/2014/main" id="{B932512B-AF5E-CF66-3C4D-171FA0CB0BDB}"/>
              </a:ext>
            </a:extLst>
          </p:cNvPr>
          <p:cNvSpPr>
            <a:spLocks noGrp="1"/>
          </p:cNvSpPr>
          <p:nvPr>
            <p:ph type="body" sz="quarter" idx="22"/>
          </p:nvPr>
        </p:nvSpPr>
        <p:spPr>
          <a:xfrm>
            <a:off x="717120" y="868321"/>
            <a:ext cx="13201920" cy="332399"/>
          </a:xfrm>
        </p:spPr>
        <p:txBody>
          <a:bodyPr>
            <a:spAutoFit/>
          </a:bodyPr>
          <a:lstStyle>
            <a:lvl1pPr>
              <a:defRPr sz="2160">
                <a:solidFill>
                  <a:schemeClr val="accent3"/>
                </a:solidFill>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edit Master text styles</a:t>
            </a:r>
          </a:p>
        </p:txBody>
      </p:sp>
      <p:pic>
        <p:nvPicPr>
          <p:cNvPr id="40" name="Picture 39" descr="Logo&#10;&#10;Description automatically generated with medium confidence">
            <a:extLst>
              <a:ext uri="{FF2B5EF4-FFF2-40B4-BE49-F238E27FC236}">
                <a16:creationId xmlns:a16="http://schemas.microsoft.com/office/drawing/2014/main" id="{FD99A04A-CD66-FBF7-84B1-AB13F78C311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4376" y="7581400"/>
            <a:ext cx="1512899" cy="496800"/>
          </a:xfrm>
          <a:prstGeom prst="rect">
            <a:avLst/>
          </a:prstGeom>
        </p:spPr>
      </p:pic>
      <p:sp>
        <p:nvSpPr>
          <p:cNvPr id="97" name="Text Placeholder 42">
            <a:extLst>
              <a:ext uri="{FF2B5EF4-FFF2-40B4-BE49-F238E27FC236}">
                <a16:creationId xmlns:a16="http://schemas.microsoft.com/office/drawing/2014/main" id="{26D0105A-7EAD-39F3-370D-B2FE3CF98339}"/>
              </a:ext>
            </a:extLst>
          </p:cNvPr>
          <p:cNvSpPr>
            <a:spLocks noGrp="1"/>
          </p:cNvSpPr>
          <p:nvPr userDrawn="1">
            <p:ph type="body" sz="quarter" idx="26" hasCustomPrompt="1"/>
          </p:nvPr>
        </p:nvSpPr>
        <p:spPr>
          <a:xfrm>
            <a:off x="717120" y="4172128"/>
            <a:ext cx="4242240" cy="926528"/>
          </a:xfrm>
          <a:solidFill>
            <a:schemeClr val="tx1"/>
          </a:solidFill>
        </p:spPr>
        <p:txBody>
          <a:bodyPr wrap="square" lIns="108000" tIns="108000" rIns="108000" bIns="108000" anchor="ctr" anchorCtr="0">
            <a:noAutofit/>
          </a:bodyPr>
          <a:lstStyle>
            <a:lvl1pPr>
              <a:defRPr sz="1680" b="1">
                <a:solidFill>
                  <a:schemeClr val="bg1"/>
                </a:solidFill>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Add title here. Keep text short. Stay within the box.</a:t>
            </a:r>
          </a:p>
        </p:txBody>
      </p:sp>
      <p:sp>
        <p:nvSpPr>
          <p:cNvPr id="98" name="Text Placeholder 42">
            <a:extLst>
              <a:ext uri="{FF2B5EF4-FFF2-40B4-BE49-F238E27FC236}">
                <a16:creationId xmlns:a16="http://schemas.microsoft.com/office/drawing/2014/main" id="{40636567-D33C-82C2-3603-7384EDFEA3A7}"/>
              </a:ext>
            </a:extLst>
          </p:cNvPr>
          <p:cNvSpPr>
            <a:spLocks noGrp="1"/>
          </p:cNvSpPr>
          <p:nvPr userDrawn="1">
            <p:ph type="body" sz="quarter" idx="27" hasCustomPrompt="1"/>
          </p:nvPr>
        </p:nvSpPr>
        <p:spPr>
          <a:xfrm>
            <a:off x="717120" y="5098656"/>
            <a:ext cx="4242240" cy="2419200"/>
          </a:xfrm>
          <a:solidFill>
            <a:schemeClr val="bg1">
              <a:lumMod val="95000"/>
            </a:schemeClr>
          </a:solidFill>
        </p:spPr>
        <p:txBody>
          <a:bodyPr wrap="square" lIns="108000" tIns="108000" rIns="108000" bIns="72000" anchor="t" anchorCtr="0">
            <a:noAutofit/>
          </a:bodyPr>
          <a:lstStyle>
            <a:lvl1pPr marL="205740" indent="-205740">
              <a:buFont typeface="Arial" panose="020B0604020202020204" pitchFamily="34" charset="0"/>
              <a:buChar char="•"/>
              <a:defRPr sz="1680" b="0">
                <a:solidFill>
                  <a:schemeClr val="tx2"/>
                </a:solidFill>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insert text. Please make sure your text remains within the text box. </a:t>
            </a:r>
          </a:p>
        </p:txBody>
      </p:sp>
      <p:sp>
        <p:nvSpPr>
          <p:cNvPr id="107" name="Picture Placeholder 106">
            <a:extLst>
              <a:ext uri="{FF2B5EF4-FFF2-40B4-BE49-F238E27FC236}">
                <a16:creationId xmlns:a16="http://schemas.microsoft.com/office/drawing/2014/main" id="{8F85EB75-6214-07DD-F967-BCF5B2886A1D}"/>
              </a:ext>
            </a:extLst>
          </p:cNvPr>
          <p:cNvSpPr>
            <a:spLocks noGrp="1"/>
          </p:cNvSpPr>
          <p:nvPr>
            <p:ph type="pic" sz="quarter" idx="28" hasCustomPrompt="1"/>
          </p:nvPr>
        </p:nvSpPr>
        <p:spPr>
          <a:xfrm>
            <a:off x="2330387" y="1764489"/>
            <a:ext cx="1015706" cy="1015834"/>
          </a:xfrm>
        </p:spPr>
        <p:txBody>
          <a:bodyPr anchor="ctr" anchorCtr="0">
            <a:noAutofit/>
          </a:bodyPr>
          <a:lstStyle>
            <a:lvl1pPr algn="ctr">
              <a:defRPr sz="1440">
                <a:solidFill>
                  <a:schemeClr val="bg1"/>
                </a:solidFill>
              </a:defRPr>
            </a:lvl1pPr>
          </a:lstStyle>
          <a:p>
            <a:r>
              <a:rPr lang="en-US"/>
              <a:t>Click to insert icon</a:t>
            </a:r>
            <a:endParaRPr lang="en-GB"/>
          </a:p>
        </p:txBody>
      </p:sp>
      <p:sp>
        <p:nvSpPr>
          <p:cNvPr id="8" name="Title 7">
            <a:extLst>
              <a:ext uri="{FF2B5EF4-FFF2-40B4-BE49-F238E27FC236}">
                <a16:creationId xmlns:a16="http://schemas.microsoft.com/office/drawing/2014/main" id="{3FB69714-F361-03CC-DFC8-5D626ADF9374}"/>
              </a:ext>
            </a:extLst>
          </p:cNvPr>
          <p:cNvSpPr>
            <a:spLocks noGrp="1"/>
          </p:cNvSpPr>
          <p:nvPr>
            <p:ph type="title"/>
          </p:nvPr>
        </p:nvSpPr>
        <p:spPr>
          <a:xfrm>
            <a:off x="714376" y="344806"/>
            <a:ext cx="13199744" cy="517064"/>
          </a:xfrm>
        </p:spPr>
        <p:txBody>
          <a:bodyPr/>
          <a:lstStyle>
            <a:lvl1pPr>
              <a:defRPr>
                <a:solidFill>
                  <a:schemeClr val="tx1"/>
                </a:solidFill>
              </a:defRPr>
            </a:lvl1pPr>
          </a:lstStyle>
          <a:p>
            <a:r>
              <a:rPr lang="en-US"/>
              <a:t>Click to edit Master title style</a:t>
            </a:r>
            <a:endParaRPr lang="en-GB"/>
          </a:p>
        </p:txBody>
      </p:sp>
      <p:sp>
        <p:nvSpPr>
          <p:cNvPr id="66" name="Picture Placeholder 106">
            <a:extLst>
              <a:ext uri="{FF2B5EF4-FFF2-40B4-BE49-F238E27FC236}">
                <a16:creationId xmlns:a16="http://schemas.microsoft.com/office/drawing/2014/main" id="{B255A3ED-1657-46CD-E5F3-C19A43097D85}"/>
              </a:ext>
            </a:extLst>
          </p:cNvPr>
          <p:cNvSpPr>
            <a:spLocks noGrp="1"/>
          </p:cNvSpPr>
          <p:nvPr>
            <p:ph type="pic" sz="quarter" idx="37" hasCustomPrompt="1"/>
          </p:nvPr>
        </p:nvSpPr>
        <p:spPr>
          <a:xfrm>
            <a:off x="11285147" y="1764489"/>
            <a:ext cx="1015706" cy="1015834"/>
          </a:xfrm>
        </p:spPr>
        <p:txBody>
          <a:bodyPr anchor="ctr" anchorCtr="0">
            <a:noAutofit/>
          </a:bodyPr>
          <a:lstStyle>
            <a:lvl1pPr algn="ctr">
              <a:defRPr sz="1440">
                <a:solidFill>
                  <a:schemeClr val="bg1"/>
                </a:solidFill>
              </a:defRPr>
            </a:lvl1pPr>
          </a:lstStyle>
          <a:p>
            <a:r>
              <a:rPr lang="en-US"/>
              <a:t>Click to insert icon</a:t>
            </a:r>
            <a:endParaRPr lang="en-GB"/>
          </a:p>
        </p:txBody>
      </p:sp>
      <p:sp>
        <p:nvSpPr>
          <p:cNvPr id="71" name="Picture Placeholder 106">
            <a:extLst>
              <a:ext uri="{FF2B5EF4-FFF2-40B4-BE49-F238E27FC236}">
                <a16:creationId xmlns:a16="http://schemas.microsoft.com/office/drawing/2014/main" id="{8571CEF9-683A-7A50-8E44-41E5EF8A504A}"/>
              </a:ext>
            </a:extLst>
          </p:cNvPr>
          <p:cNvSpPr>
            <a:spLocks noGrp="1"/>
          </p:cNvSpPr>
          <p:nvPr>
            <p:ph type="pic" sz="quarter" idx="40" hasCustomPrompt="1"/>
          </p:nvPr>
        </p:nvSpPr>
        <p:spPr>
          <a:xfrm>
            <a:off x="6810227" y="1764489"/>
            <a:ext cx="1015706" cy="1015834"/>
          </a:xfrm>
        </p:spPr>
        <p:txBody>
          <a:bodyPr anchor="ctr" anchorCtr="0">
            <a:noAutofit/>
          </a:bodyPr>
          <a:lstStyle>
            <a:lvl1pPr algn="ctr">
              <a:defRPr sz="1440">
                <a:solidFill>
                  <a:schemeClr val="bg1"/>
                </a:solidFill>
              </a:defRPr>
            </a:lvl1pPr>
          </a:lstStyle>
          <a:p>
            <a:r>
              <a:rPr lang="en-US"/>
              <a:t>Click to insert icon</a:t>
            </a:r>
            <a:endParaRPr lang="en-GB"/>
          </a:p>
        </p:txBody>
      </p:sp>
      <p:sp>
        <p:nvSpPr>
          <p:cNvPr id="15" name="Text Placeholder 42">
            <a:extLst>
              <a:ext uri="{FF2B5EF4-FFF2-40B4-BE49-F238E27FC236}">
                <a16:creationId xmlns:a16="http://schemas.microsoft.com/office/drawing/2014/main" id="{3C5F8B7A-C8F8-5EDC-836B-41D0316BC389}"/>
              </a:ext>
            </a:extLst>
          </p:cNvPr>
          <p:cNvSpPr>
            <a:spLocks noGrp="1"/>
          </p:cNvSpPr>
          <p:nvPr>
            <p:ph type="body" sz="quarter" idx="41" hasCustomPrompt="1"/>
          </p:nvPr>
        </p:nvSpPr>
        <p:spPr>
          <a:xfrm>
            <a:off x="5196960" y="4172128"/>
            <a:ext cx="4242240" cy="926528"/>
          </a:xfrm>
          <a:solidFill>
            <a:schemeClr val="accent2"/>
          </a:solidFill>
        </p:spPr>
        <p:txBody>
          <a:bodyPr wrap="square" lIns="108000" tIns="108000" rIns="108000" bIns="108000" anchor="ctr" anchorCtr="0">
            <a:noAutofit/>
          </a:bodyPr>
          <a:lstStyle>
            <a:lvl1pPr>
              <a:defRPr sz="1680" b="1">
                <a:solidFill>
                  <a:schemeClr val="bg1"/>
                </a:solidFill>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Add title here. Keep text short. Stay within the box.</a:t>
            </a:r>
          </a:p>
        </p:txBody>
      </p:sp>
      <p:sp>
        <p:nvSpPr>
          <p:cNvPr id="16" name="Text Placeholder 42">
            <a:extLst>
              <a:ext uri="{FF2B5EF4-FFF2-40B4-BE49-F238E27FC236}">
                <a16:creationId xmlns:a16="http://schemas.microsoft.com/office/drawing/2014/main" id="{15D56490-516F-3CBB-381E-5EE4B6459181}"/>
              </a:ext>
            </a:extLst>
          </p:cNvPr>
          <p:cNvSpPr>
            <a:spLocks noGrp="1"/>
          </p:cNvSpPr>
          <p:nvPr>
            <p:ph type="body" sz="quarter" idx="42" hasCustomPrompt="1"/>
          </p:nvPr>
        </p:nvSpPr>
        <p:spPr>
          <a:xfrm>
            <a:off x="5196960" y="5098656"/>
            <a:ext cx="4242240" cy="2419200"/>
          </a:xfrm>
          <a:solidFill>
            <a:schemeClr val="bg1">
              <a:lumMod val="95000"/>
            </a:schemeClr>
          </a:solidFill>
        </p:spPr>
        <p:txBody>
          <a:bodyPr wrap="square" lIns="108000" tIns="108000" rIns="108000" bIns="72000" anchor="t" anchorCtr="0">
            <a:noAutofit/>
          </a:bodyPr>
          <a:lstStyle>
            <a:lvl1pPr marL="205740" indent="-205740">
              <a:buFont typeface="Arial" panose="020B0604020202020204" pitchFamily="34" charset="0"/>
              <a:buChar char="•"/>
              <a:defRPr sz="1680" b="0">
                <a:solidFill>
                  <a:schemeClr val="tx2"/>
                </a:solidFill>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insert text. Please make sure your text remains within the text box. </a:t>
            </a:r>
          </a:p>
        </p:txBody>
      </p:sp>
      <p:sp>
        <p:nvSpPr>
          <p:cNvPr id="17" name="Text Placeholder 42">
            <a:extLst>
              <a:ext uri="{FF2B5EF4-FFF2-40B4-BE49-F238E27FC236}">
                <a16:creationId xmlns:a16="http://schemas.microsoft.com/office/drawing/2014/main" id="{0C3CD486-FD88-462E-B713-BD40E3ABD2D9}"/>
              </a:ext>
            </a:extLst>
          </p:cNvPr>
          <p:cNvSpPr>
            <a:spLocks noGrp="1"/>
          </p:cNvSpPr>
          <p:nvPr>
            <p:ph type="body" sz="quarter" idx="43" hasCustomPrompt="1"/>
          </p:nvPr>
        </p:nvSpPr>
        <p:spPr>
          <a:xfrm>
            <a:off x="9671880" y="4172128"/>
            <a:ext cx="4242240" cy="926528"/>
          </a:xfrm>
          <a:solidFill>
            <a:schemeClr val="accent3"/>
          </a:solidFill>
        </p:spPr>
        <p:txBody>
          <a:bodyPr wrap="square" lIns="108000" tIns="108000" rIns="108000" bIns="108000" anchor="ctr" anchorCtr="0">
            <a:noAutofit/>
          </a:bodyPr>
          <a:lstStyle>
            <a:lvl1pPr>
              <a:defRPr sz="1680" b="1">
                <a:solidFill>
                  <a:schemeClr val="bg1"/>
                </a:solidFill>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Add title here. Keep text short. Stay within the box.</a:t>
            </a:r>
          </a:p>
        </p:txBody>
      </p:sp>
      <p:sp>
        <p:nvSpPr>
          <p:cNvPr id="18" name="Text Placeholder 42">
            <a:extLst>
              <a:ext uri="{FF2B5EF4-FFF2-40B4-BE49-F238E27FC236}">
                <a16:creationId xmlns:a16="http://schemas.microsoft.com/office/drawing/2014/main" id="{447D64ED-F342-59C5-F1C9-F6B51501D29E}"/>
              </a:ext>
            </a:extLst>
          </p:cNvPr>
          <p:cNvSpPr>
            <a:spLocks noGrp="1"/>
          </p:cNvSpPr>
          <p:nvPr>
            <p:ph type="body" sz="quarter" idx="44" hasCustomPrompt="1"/>
          </p:nvPr>
        </p:nvSpPr>
        <p:spPr>
          <a:xfrm>
            <a:off x="9671880" y="5098656"/>
            <a:ext cx="4242240" cy="2419200"/>
          </a:xfrm>
          <a:solidFill>
            <a:schemeClr val="bg1">
              <a:lumMod val="95000"/>
            </a:schemeClr>
          </a:solidFill>
        </p:spPr>
        <p:txBody>
          <a:bodyPr wrap="square" lIns="108000" tIns="108000" rIns="108000" bIns="72000" anchor="t" anchorCtr="0">
            <a:noAutofit/>
          </a:bodyPr>
          <a:lstStyle>
            <a:lvl1pPr marL="205740" indent="-205740">
              <a:buFont typeface="Arial" panose="020B0604020202020204" pitchFamily="34" charset="0"/>
              <a:buChar char="•"/>
              <a:defRPr sz="1680" b="0">
                <a:solidFill>
                  <a:schemeClr val="tx2"/>
                </a:solidFill>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insert text. Please make sure your text remains within the text box. </a:t>
            </a:r>
          </a:p>
        </p:txBody>
      </p:sp>
      <p:grpSp>
        <p:nvGrpSpPr>
          <p:cNvPr id="45" name="Group 44">
            <a:extLst>
              <a:ext uri="{FF2B5EF4-FFF2-40B4-BE49-F238E27FC236}">
                <a16:creationId xmlns:a16="http://schemas.microsoft.com/office/drawing/2014/main" id="{567D1C11-5AD9-A7B0-6999-B8F55E4F5382}"/>
              </a:ext>
            </a:extLst>
          </p:cNvPr>
          <p:cNvGrpSpPr/>
          <p:nvPr userDrawn="1"/>
        </p:nvGrpSpPr>
        <p:grpSpPr>
          <a:xfrm>
            <a:off x="0" y="344805"/>
            <a:ext cx="14630400" cy="7809094"/>
            <a:chOff x="0" y="287338"/>
            <a:chExt cx="12192000" cy="6507578"/>
          </a:xfrm>
        </p:grpSpPr>
        <p:cxnSp>
          <p:nvCxnSpPr>
            <p:cNvPr id="46" name="Straight Connector 45">
              <a:extLst>
                <a:ext uri="{FF2B5EF4-FFF2-40B4-BE49-F238E27FC236}">
                  <a16:creationId xmlns:a16="http://schemas.microsoft.com/office/drawing/2014/main" id="{FCD3745C-B01D-FC02-2066-5298B8BDC852}"/>
                </a:ext>
              </a:extLst>
            </p:cNvPr>
            <p:cNvCxnSpPr/>
            <p:nvPr userDrawn="1"/>
          </p:nvCxnSpPr>
          <p:spPr>
            <a:xfrm>
              <a:off x="595313" y="6794916"/>
              <a:ext cx="10999787" cy="0"/>
            </a:xfrm>
            <a:prstGeom prst="line">
              <a:avLst/>
            </a:prstGeom>
            <a:ln w="127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47" name="Rectangle: Top Corners Rounded 46">
              <a:extLst>
                <a:ext uri="{FF2B5EF4-FFF2-40B4-BE49-F238E27FC236}">
                  <a16:creationId xmlns:a16="http://schemas.microsoft.com/office/drawing/2014/main" id="{169D6EAE-CB99-7654-644E-F4D24374B795}"/>
                </a:ext>
              </a:extLst>
            </p:cNvPr>
            <p:cNvSpPr/>
            <p:nvPr userDrawn="1"/>
          </p:nvSpPr>
          <p:spPr>
            <a:xfrm rot="16200000">
              <a:off x="11877675" y="430213"/>
              <a:ext cx="457200" cy="171450"/>
            </a:xfrm>
            <a:prstGeom prst="round2SameRect">
              <a:avLst>
                <a:gd name="adj1" fmla="val 35186"/>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sp>
          <p:nvSpPr>
            <p:cNvPr id="48" name="Rectangle: Top Corners Rounded 47">
              <a:extLst>
                <a:ext uri="{FF2B5EF4-FFF2-40B4-BE49-F238E27FC236}">
                  <a16:creationId xmlns:a16="http://schemas.microsoft.com/office/drawing/2014/main" id="{80078AF8-64C0-DA85-2F51-7D494E1C9437}"/>
                </a:ext>
              </a:extLst>
            </p:cNvPr>
            <p:cNvSpPr/>
            <p:nvPr userDrawn="1"/>
          </p:nvSpPr>
          <p:spPr>
            <a:xfrm rot="5400000" flipH="1">
              <a:off x="-142875" y="430213"/>
              <a:ext cx="457200" cy="171450"/>
            </a:xfrm>
            <a:prstGeom prst="round2SameRect">
              <a:avLst>
                <a:gd name="adj1" fmla="val 35186"/>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grpSp>
      <p:sp>
        <p:nvSpPr>
          <p:cNvPr id="2" name="Footer Placeholder 3">
            <a:extLst>
              <a:ext uri="{FF2B5EF4-FFF2-40B4-BE49-F238E27FC236}">
                <a16:creationId xmlns:a16="http://schemas.microsoft.com/office/drawing/2014/main" id="{D421983D-4904-1AE0-553F-877BD61EB56E}"/>
              </a:ext>
            </a:extLst>
          </p:cNvPr>
          <p:cNvSpPr txBox="1">
            <a:spLocks/>
          </p:cNvSpPr>
          <p:nvPr userDrawn="1"/>
        </p:nvSpPr>
        <p:spPr>
          <a:xfrm>
            <a:off x="10198214" y="7729017"/>
            <a:ext cx="3715906" cy="424873"/>
          </a:xfrm>
          <a:custGeom>
            <a:avLst/>
            <a:gdLst>
              <a:gd name="connsiteX0" fmla="*/ 0 w 6931025"/>
              <a:gd name="connsiteY0" fmla="*/ 0 h 6858000"/>
              <a:gd name="connsiteX1" fmla="*/ 6931025 w 6931025"/>
              <a:gd name="connsiteY1" fmla="*/ 0 h 6858000"/>
              <a:gd name="connsiteX2" fmla="*/ 6931025 w 6931025"/>
              <a:gd name="connsiteY2" fmla="*/ 6858000 h 6858000"/>
              <a:gd name="connsiteX3" fmla="*/ 720000 w 6931025"/>
              <a:gd name="connsiteY3" fmla="*/ 6858000 h 6858000"/>
              <a:gd name="connsiteX4" fmla="*/ 0 w 6931025"/>
              <a:gd name="connsiteY4" fmla="*/ 613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1025" h="6858000">
                <a:moveTo>
                  <a:pt x="0" y="0"/>
                </a:moveTo>
                <a:lnTo>
                  <a:pt x="6931025" y="0"/>
                </a:lnTo>
                <a:lnTo>
                  <a:pt x="6931025" y="6858000"/>
                </a:lnTo>
                <a:lnTo>
                  <a:pt x="720000" y="6858000"/>
                </a:lnTo>
                <a:cubicBezTo>
                  <a:pt x="322355" y="6858000"/>
                  <a:pt x="0" y="6535645"/>
                  <a:pt x="0" y="6138000"/>
                </a:cubicBezTo>
                <a:close/>
              </a:path>
            </a:pathLst>
          </a:custGeom>
          <a:noFill/>
        </p:spPr>
        <p:txBody>
          <a:bodyPr vert="horz" wrap="square"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360000" indent="-180000" algn="l" defTabSz="914400" rtl="0" eaLnBrk="1" latinLnBrk="0" hangingPunct="1">
              <a:lnSpc>
                <a:spcPct val="100000"/>
              </a:lnSpc>
              <a:spcBef>
                <a:spcPts val="0"/>
              </a:spcBef>
              <a:spcAft>
                <a:spcPts val="600"/>
              </a:spcAft>
              <a:buFont typeface="Arial" panose="020B0604020202020204" pitchFamily="34" charset="0"/>
              <a:buChar char="•"/>
              <a:defRPr lang="en-US" sz="1600" kern="1200" dirty="0" smtClean="0">
                <a:solidFill>
                  <a:schemeClr val="tx2"/>
                </a:solidFill>
                <a:latin typeface="+mn-lt"/>
                <a:ea typeface="+mn-ea"/>
                <a:cs typeface="+mn-cs"/>
              </a:defRPr>
            </a:lvl2pPr>
            <a:lvl3pPr marL="54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72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4pPr>
            <a:lvl5pPr marL="900000" indent="-180000" algn="l" defTabSz="914400" rtl="0" eaLnBrk="1" latinLnBrk="0" hangingPunct="1">
              <a:lnSpc>
                <a:spcPct val="100000"/>
              </a:lnSpc>
              <a:spcBef>
                <a:spcPts val="0"/>
              </a:spcBef>
              <a:spcAft>
                <a:spcPts val="600"/>
              </a:spcAft>
              <a:buFont typeface="Arial" panose="020B0604020202020204" pitchFamily="34" charset="0"/>
              <a:buChar char="•"/>
              <a:defRPr lang="en-GB" sz="1600" kern="1200" dirty="0" smtClean="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Aft>
                <a:spcPts val="0"/>
              </a:spcAft>
            </a:pPr>
            <a:r>
              <a:rPr lang="en-US" sz="720">
                <a:solidFill>
                  <a:schemeClr val="tx2">
                    <a:lumMod val="75000"/>
                    <a:lumOff val="25000"/>
                  </a:schemeClr>
                </a:solidFill>
              </a:rPr>
              <a:t>Copyright © </a:t>
            </a:r>
            <a:r>
              <a:rPr lang="en-US" sz="720" err="1">
                <a:solidFill>
                  <a:schemeClr val="tx2">
                    <a:lumMod val="75000"/>
                    <a:lumOff val="25000"/>
                  </a:schemeClr>
                </a:solidFill>
              </a:rPr>
              <a:t>HighRes</a:t>
            </a:r>
            <a:r>
              <a:rPr lang="en-US" sz="720">
                <a:solidFill>
                  <a:schemeClr val="tx2">
                    <a:lumMod val="75000"/>
                    <a:lumOff val="25000"/>
                  </a:schemeClr>
                </a:solidFill>
              </a:rPr>
              <a:t> </a:t>
            </a:r>
            <a:r>
              <a:rPr lang="en-US" sz="720" err="1">
                <a:solidFill>
                  <a:schemeClr val="tx2">
                    <a:lumMod val="75000"/>
                    <a:lumOff val="25000"/>
                  </a:schemeClr>
                </a:solidFill>
              </a:rPr>
              <a:t>Biosolutions</a:t>
            </a:r>
            <a:r>
              <a:rPr lang="en-US" sz="720">
                <a:solidFill>
                  <a:schemeClr val="tx2">
                    <a:lumMod val="75000"/>
                    <a:lumOff val="25000"/>
                  </a:schemeClr>
                </a:solidFill>
              </a:rPr>
              <a:t> 2023. </a:t>
            </a:r>
          </a:p>
          <a:p>
            <a:pPr algn="r">
              <a:spcAft>
                <a:spcPts val="0"/>
              </a:spcAft>
            </a:pPr>
            <a:r>
              <a:rPr lang="en-US" sz="720">
                <a:solidFill>
                  <a:schemeClr val="tx2">
                    <a:lumMod val="75000"/>
                    <a:lumOff val="25000"/>
                  </a:schemeClr>
                </a:solidFill>
              </a:rPr>
              <a:t>All Rights Reserved, CONFIDENTIAL.</a:t>
            </a:r>
          </a:p>
          <a:p>
            <a:pPr marL="0" indent="0" algn="r" defTabSz="1097280" rtl="0" eaLnBrk="1" latinLnBrk="0" hangingPunct="1">
              <a:lnSpc>
                <a:spcPct val="100000"/>
              </a:lnSpc>
              <a:spcBef>
                <a:spcPts val="0"/>
              </a:spcBef>
              <a:spcAft>
                <a:spcPts val="0"/>
              </a:spcAft>
              <a:buFont typeface="Arial" panose="020B0604020202020204" pitchFamily="34" charset="0"/>
              <a:buNone/>
            </a:pPr>
            <a:r>
              <a:rPr lang="en-US" sz="720" kern="1200">
                <a:solidFill>
                  <a:schemeClr val="tx2">
                    <a:lumMod val="75000"/>
                    <a:lumOff val="25000"/>
                  </a:schemeClr>
                </a:solidFill>
                <a:latin typeface="+mn-lt"/>
                <a:ea typeface="+mn-ea"/>
                <a:cs typeface="+mn-cs"/>
              </a:rPr>
              <a:t>MR-DIG-231230-01 </a:t>
            </a:r>
            <a:r>
              <a:rPr lang="en-US" sz="720" kern="1200" err="1">
                <a:solidFill>
                  <a:schemeClr val="tx2">
                    <a:lumMod val="75000"/>
                    <a:lumOff val="25000"/>
                  </a:schemeClr>
                </a:solidFill>
                <a:latin typeface="+mn-lt"/>
                <a:ea typeface="+mn-ea"/>
                <a:cs typeface="+mn-cs"/>
              </a:rPr>
              <a:t>RevA</a:t>
            </a:r>
            <a:endParaRPr lang="en-US" sz="720" kern="1200">
              <a:solidFill>
                <a:schemeClr val="tx2">
                  <a:lumMod val="75000"/>
                  <a:lumOff val="25000"/>
                </a:schemeClr>
              </a:solidFill>
              <a:latin typeface="+mn-lt"/>
              <a:ea typeface="+mn-ea"/>
              <a:cs typeface="+mn-cs"/>
            </a:endParaRPr>
          </a:p>
        </p:txBody>
      </p:sp>
    </p:spTree>
    <p:extLst>
      <p:ext uri="{BB962C8B-B14F-4D97-AF65-F5344CB8AC3E}">
        <p14:creationId xmlns:p14="http://schemas.microsoft.com/office/powerpoint/2010/main" val="19439588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 Process">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2CDA40AE-0AA0-040F-FDF3-E499BA62ABD0}"/>
              </a:ext>
            </a:extLst>
          </p:cNvPr>
          <p:cNvCxnSpPr/>
          <p:nvPr userDrawn="1"/>
        </p:nvCxnSpPr>
        <p:spPr>
          <a:xfrm>
            <a:off x="714376" y="3636044"/>
            <a:ext cx="13199744" cy="0"/>
          </a:xfrm>
          <a:prstGeom prst="line">
            <a:avLst/>
          </a:prstGeom>
          <a:ln w="127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C1D81717-202A-48D3-33AF-939E6F4A5418}"/>
              </a:ext>
            </a:extLst>
          </p:cNvPr>
          <p:cNvSpPr>
            <a:spLocks noChangeAspect="1"/>
          </p:cNvSpPr>
          <p:nvPr userDrawn="1"/>
        </p:nvSpPr>
        <p:spPr>
          <a:xfrm>
            <a:off x="1114764" y="1439138"/>
            <a:ext cx="1666536" cy="166653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70"/>
          </a:p>
        </p:txBody>
      </p:sp>
      <p:sp>
        <p:nvSpPr>
          <p:cNvPr id="11" name="Oval 10">
            <a:extLst>
              <a:ext uri="{FF2B5EF4-FFF2-40B4-BE49-F238E27FC236}">
                <a16:creationId xmlns:a16="http://schemas.microsoft.com/office/drawing/2014/main" id="{DEF09A45-A04E-30B6-B3C7-61D640118A90}"/>
              </a:ext>
            </a:extLst>
          </p:cNvPr>
          <p:cNvSpPr>
            <a:spLocks noChangeAspect="1"/>
          </p:cNvSpPr>
          <p:nvPr userDrawn="1"/>
        </p:nvSpPr>
        <p:spPr>
          <a:xfrm>
            <a:off x="11849099" y="1439138"/>
            <a:ext cx="1666536" cy="166653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70"/>
          </a:p>
        </p:txBody>
      </p:sp>
      <p:sp>
        <p:nvSpPr>
          <p:cNvPr id="12" name="Oval 11">
            <a:extLst>
              <a:ext uri="{FF2B5EF4-FFF2-40B4-BE49-F238E27FC236}">
                <a16:creationId xmlns:a16="http://schemas.microsoft.com/office/drawing/2014/main" id="{6F82F379-923D-9B89-B3C1-DC794D2220A5}"/>
              </a:ext>
            </a:extLst>
          </p:cNvPr>
          <p:cNvSpPr>
            <a:spLocks noChangeAspect="1"/>
          </p:cNvSpPr>
          <p:nvPr userDrawn="1"/>
        </p:nvSpPr>
        <p:spPr>
          <a:xfrm>
            <a:off x="9165516" y="1439138"/>
            <a:ext cx="1666536" cy="166653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70">
              <a:solidFill>
                <a:schemeClr val="tx1"/>
              </a:solidFill>
            </a:endParaRPr>
          </a:p>
        </p:txBody>
      </p:sp>
      <p:sp>
        <p:nvSpPr>
          <p:cNvPr id="13" name="Oval 12">
            <a:extLst>
              <a:ext uri="{FF2B5EF4-FFF2-40B4-BE49-F238E27FC236}">
                <a16:creationId xmlns:a16="http://schemas.microsoft.com/office/drawing/2014/main" id="{95C1F618-0459-DE2D-1631-DD7392593686}"/>
              </a:ext>
            </a:extLst>
          </p:cNvPr>
          <p:cNvSpPr>
            <a:spLocks noChangeAspect="1"/>
          </p:cNvSpPr>
          <p:nvPr userDrawn="1"/>
        </p:nvSpPr>
        <p:spPr>
          <a:xfrm>
            <a:off x="6481932" y="1439138"/>
            <a:ext cx="1666536" cy="166653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70"/>
          </a:p>
        </p:txBody>
      </p:sp>
      <p:sp>
        <p:nvSpPr>
          <p:cNvPr id="14" name="Oval 13">
            <a:extLst>
              <a:ext uri="{FF2B5EF4-FFF2-40B4-BE49-F238E27FC236}">
                <a16:creationId xmlns:a16="http://schemas.microsoft.com/office/drawing/2014/main" id="{FBCC8570-A613-00B3-CBC8-715504A40515}"/>
              </a:ext>
            </a:extLst>
          </p:cNvPr>
          <p:cNvSpPr>
            <a:spLocks noChangeAspect="1"/>
          </p:cNvSpPr>
          <p:nvPr userDrawn="1"/>
        </p:nvSpPr>
        <p:spPr>
          <a:xfrm>
            <a:off x="3798348" y="1439138"/>
            <a:ext cx="1666536" cy="16665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70"/>
          </a:p>
        </p:txBody>
      </p:sp>
      <p:sp>
        <p:nvSpPr>
          <p:cNvPr id="23" name="Oval 22">
            <a:extLst>
              <a:ext uri="{FF2B5EF4-FFF2-40B4-BE49-F238E27FC236}">
                <a16:creationId xmlns:a16="http://schemas.microsoft.com/office/drawing/2014/main" id="{65FFD9FC-6399-E47B-8333-ECA33D9405C7}"/>
              </a:ext>
            </a:extLst>
          </p:cNvPr>
          <p:cNvSpPr/>
          <p:nvPr userDrawn="1"/>
        </p:nvSpPr>
        <p:spPr>
          <a:xfrm>
            <a:off x="1812216" y="3500228"/>
            <a:ext cx="271632" cy="271632"/>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70"/>
          </a:p>
        </p:txBody>
      </p:sp>
      <p:sp>
        <p:nvSpPr>
          <p:cNvPr id="24" name="Oval 23">
            <a:extLst>
              <a:ext uri="{FF2B5EF4-FFF2-40B4-BE49-F238E27FC236}">
                <a16:creationId xmlns:a16="http://schemas.microsoft.com/office/drawing/2014/main" id="{F8B996BF-87D8-FFF7-9523-FAC38BEE536D}"/>
              </a:ext>
            </a:extLst>
          </p:cNvPr>
          <p:cNvSpPr/>
          <p:nvPr userDrawn="1"/>
        </p:nvSpPr>
        <p:spPr>
          <a:xfrm>
            <a:off x="4495800" y="3500228"/>
            <a:ext cx="271632" cy="271632"/>
          </a:xfrm>
          <a:prstGeom prst="ellipse">
            <a:avLst/>
          </a:prstGeom>
          <a:solidFill>
            <a:schemeClr val="accent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70"/>
          </a:p>
        </p:txBody>
      </p:sp>
      <p:sp>
        <p:nvSpPr>
          <p:cNvPr id="25" name="Oval 24">
            <a:extLst>
              <a:ext uri="{FF2B5EF4-FFF2-40B4-BE49-F238E27FC236}">
                <a16:creationId xmlns:a16="http://schemas.microsoft.com/office/drawing/2014/main" id="{CC9B34A3-5911-CF9C-15B1-44E93E645EED}"/>
              </a:ext>
            </a:extLst>
          </p:cNvPr>
          <p:cNvSpPr/>
          <p:nvPr userDrawn="1"/>
        </p:nvSpPr>
        <p:spPr>
          <a:xfrm>
            <a:off x="7179384" y="3500228"/>
            <a:ext cx="271632" cy="271632"/>
          </a:xfrm>
          <a:prstGeom prst="ellipse">
            <a:avLst/>
          </a:prstGeom>
          <a:solidFill>
            <a:schemeClr val="accent3"/>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70"/>
          </a:p>
        </p:txBody>
      </p:sp>
      <p:sp>
        <p:nvSpPr>
          <p:cNvPr id="26" name="Oval 25">
            <a:extLst>
              <a:ext uri="{FF2B5EF4-FFF2-40B4-BE49-F238E27FC236}">
                <a16:creationId xmlns:a16="http://schemas.microsoft.com/office/drawing/2014/main" id="{ABD85521-909D-B0B1-8814-7D594CB2026B}"/>
              </a:ext>
            </a:extLst>
          </p:cNvPr>
          <p:cNvSpPr/>
          <p:nvPr userDrawn="1"/>
        </p:nvSpPr>
        <p:spPr>
          <a:xfrm>
            <a:off x="9862968" y="3500228"/>
            <a:ext cx="271632" cy="271632"/>
          </a:xfrm>
          <a:prstGeom prst="ellipse">
            <a:avLst/>
          </a:prstGeom>
          <a:solidFill>
            <a:schemeClr val="accent4"/>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70"/>
          </a:p>
        </p:txBody>
      </p:sp>
      <p:sp>
        <p:nvSpPr>
          <p:cNvPr id="27" name="Oval 26">
            <a:extLst>
              <a:ext uri="{FF2B5EF4-FFF2-40B4-BE49-F238E27FC236}">
                <a16:creationId xmlns:a16="http://schemas.microsoft.com/office/drawing/2014/main" id="{F4B78CF3-17F6-A566-1A15-09CA2426D132}"/>
              </a:ext>
            </a:extLst>
          </p:cNvPr>
          <p:cNvSpPr/>
          <p:nvPr userDrawn="1"/>
        </p:nvSpPr>
        <p:spPr>
          <a:xfrm>
            <a:off x="12546551" y="3500228"/>
            <a:ext cx="271632" cy="271632"/>
          </a:xfrm>
          <a:prstGeom prst="ellipse">
            <a:avLst/>
          </a:prstGeom>
          <a:solidFill>
            <a:schemeClr val="accent5"/>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70"/>
          </a:p>
        </p:txBody>
      </p:sp>
      <p:sp>
        <p:nvSpPr>
          <p:cNvPr id="43" name="Text Placeholder 42">
            <a:extLst>
              <a:ext uri="{FF2B5EF4-FFF2-40B4-BE49-F238E27FC236}">
                <a16:creationId xmlns:a16="http://schemas.microsoft.com/office/drawing/2014/main" id="{B932512B-AF5E-CF66-3C4D-171FA0CB0BDB}"/>
              </a:ext>
            </a:extLst>
          </p:cNvPr>
          <p:cNvSpPr>
            <a:spLocks noGrp="1"/>
          </p:cNvSpPr>
          <p:nvPr>
            <p:ph type="body" sz="quarter" idx="22"/>
          </p:nvPr>
        </p:nvSpPr>
        <p:spPr>
          <a:xfrm>
            <a:off x="717120" y="868321"/>
            <a:ext cx="13201920" cy="332399"/>
          </a:xfrm>
        </p:spPr>
        <p:txBody>
          <a:bodyPr>
            <a:spAutoFit/>
          </a:bodyPr>
          <a:lstStyle>
            <a:lvl1pPr>
              <a:defRPr sz="2160">
                <a:solidFill>
                  <a:schemeClr val="accent3"/>
                </a:solidFill>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edit Master text styles</a:t>
            </a:r>
          </a:p>
        </p:txBody>
      </p:sp>
      <p:pic>
        <p:nvPicPr>
          <p:cNvPr id="40" name="Picture 39" descr="Logo&#10;&#10;Description automatically generated with medium confidence">
            <a:extLst>
              <a:ext uri="{FF2B5EF4-FFF2-40B4-BE49-F238E27FC236}">
                <a16:creationId xmlns:a16="http://schemas.microsoft.com/office/drawing/2014/main" id="{FD99A04A-CD66-FBF7-84B1-AB13F78C311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4376" y="7581400"/>
            <a:ext cx="1512899" cy="496800"/>
          </a:xfrm>
          <a:prstGeom prst="rect">
            <a:avLst/>
          </a:prstGeom>
        </p:spPr>
      </p:pic>
      <p:sp>
        <p:nvSpPr>
          <p:cNvPr id="97" name="Text Placeholder 42">
            <a:extLst>
              <a:ext uri="{FF2B5EF4-FFF2-40B4-BE49-F238E27FC236}">
                <a16:creationId xmlns:a16="http://schemas.microsoft.com/office/drawing/2014/main" id="{26D0105A-7EAD-39F3-370D-B2FE3CF98339}"/>
              </a:ext>
            </a:extLst>
          </p:cNvPr>
          <p:cNvSpPr>
            <a:spLocks noGrp="1"/>
          </p:cNvSpPr>
          <p:nvPr userDrawn="1">
            <p:ph type="body" sz="quarter" idx="26" hasCustomPrompt="1"/>
          </p:nvPr>
        </p:nvSpPr>
        <p:spPr>
          <a:xfrm>
            <a:off x="714376" y="4172128"/>
            <a:ext cx="2463503" cy="926528"/>
          </a:xfrm>
          <a:solidFill>
            <a:schemeClr val="tx1"/>
          </a:solidFill>
        </p:spPr>
        <p:txBody>
          <a:bodyPr wrap="square" lIns="108000" tIns="108000" rIns="108000" bIns="108000" anchor="ctr" anchorCtr="0">
            <a:noAutofit/>
          </a:bodyPr>
          <a:lstStyle>
            <a:lvl1pPr>
              <a:defRPr sz="1440" b="1">
                <a:solidFill>
                  <a:schemeClr val="bg1"/>
                </a:solidFill>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Add title here. Keep text short. Stay within the box.</a:t>
            </a:r>
          </a:p>
        </p:txBody>
      </p:sp>
      <p:sp>
        <p:nvSpPr>
          <p:cNvPr id="98" name="Text Placeholder 42">
            <a:extLst>
              <a:ext uri="{FF2B5EF4-FFF2-40B4-BE49-F238E27FC236}">
                <a16:creationId xmlns:a16="http://schemas.microsoft.com/office/drawing/2014/main" id="{40636567-D33C-82C2-3603-7384EDFEA3A7}"/>
              </a:ext>
            </a:extLst>
          </p:cNvPr>
          <p:cNvSpPr>
            <a:spLocks noGrp="1"/>
          </p:cNvSpPr>
          <p:nvPr userDrawn="1">
            <p:ph type="body" sz="quarter" idx="27" hasCustomPrompt="1"/>
          </p:nvPr>
        </p:nvSpPr>
        <p:spPr>
          <a:xfrm>
            <a:off x="716280" y="5098656"/>
            <a:ext cx="2461598" cy="2419200"/>
          </a:xfrm>
          <a:solidFill>
            <a:schemeClr val="bg1">
              <a:lumMod val="95000"/>
            </a:schemeClr>
          </a:solidFill>
        </p:spPr>
        <p:txBody>
          <a:bodyPr wrap="square" lIns="108000" tIns="108000" rIns="108000" bIns="72000" anchor="t" anchorCtr="0">
            <a:noAutofit/>
          </a:bodyPr>
          <a:lstStyle>
            <a:lvl1pPr marL="205740" indent="-205740">
              <a:buFont typeface="Arial" panose="020B0604020202020204" pitchFamily="34" charset="0"/>
              <a:buChar char="•"/>
              <a:defRPr sz="1440" b="0">
                <a:solidFill>
                  <a:schemeClr val="tx2"/>
                </a:solidFill>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insert text. Please make sure your text remains within the text box. </a:t>
            </a:r>
          </a:p>
        </p:txBody>
      </p:sp>
      <p:sp>
        <p:nvSpPr>
          <p:cNvPr id="107" name="Picture Placeholder 106">
            <a:extLst>
              <a:ext uri="{FF2B5EF4-FFF2-40B4-BE49-F238E27FC236}">
                <a16:creationId xmlns:a16="http://schemas.microsoft.com/office/drawing/2014/main" id="{8F85EB75-6214-07DD-F967-BCF5B2886A1D}"/>
              </a:ext>
            </a:extLst>
          </p:cNvPr>
          <p:cNvSpPr>
            <a:spLocks noGrp="1"/>
          </p:cNvSpPr>
          <p:nvPr>
            <p:ph type="pic" sz="quarter" idx="28" hasCustomPrompt="1"/>
          </p:nvPr>
        </p:nvSpPr>
        <p:spPr>
          <a:xfrm>
            <a:off x="1440179" y="1764489"/>
            <a:ext cx="1015706" cy="1015834"/>
          </a:xfrm>
        </p:spPr>
        <p:txBody>
          <a:bodyPr anchor="ctr" anchorCtr="0">
            <a:noAutofit/>
          </a:bodyPr>
          <a:lstStyle>
            <a:lvl1pPr algn="ctr">
              <a:defRPr sz="1440">
                <a:solidFill>
                  <a:schemeClr val="bg1"/>
                </a:solidFill>
              </a:defRPr>
            </a:lvl1pPr>
          </a:lstStyle>
          <a:p>
            <a:r>
              <a:rPr lang="en-US"/>
              <a:t>Click to insert icon</a:t>
            </a:r>
            <a:endParaRPr lang="en-GB"/>
          </a:p>
        </p:txBody>
      </p:sp>
      <p:sp>
        <p:nvSpPr>
          <p:cNvPr id="8" name="Title 7">
            <a:extLst>
              <a:ext uri="{FF2B5EF4-FFF2-40B4-BE49-F238E27FC236}">
                <a16:creationId xmlns:a16="http://schemas.microsoft.com/office/drawing/2014/main" id="{3FB69714-F361-03CC-DFC8-5D626ADF9374}"/>
              </a:ext>
            </a:extLst>
          </p:cNvPr>
          <p:cNvSpPr>
            <a:spLocks noGrp="1"/>
          </p:cNvSpPr>
          <p:nvPr>
            <p:ph type="title"/>
          </p:nvPr>
        </p:nvSpPr>
        <p:spPr>
          <a:xfrm>
            <a:off x="714376" y="344806"/>
            <a:ext cx="13199744" cy="517064"/>
          </a:xfrm>
        </p:spPr>
        <p:txBody>
          <a:bodyPr/>
          <a:lstStyle>
            <a:lvl1pPr>
              <a:defRPr>
                <a:solidFill>
                  <a:schemeClr val="tx1"/>
                </a:solidFill>
              </a:defRPr>
            </a:lvl1pPr>
          </a:lstStyle>
          <a:p>
            <a:r>
              <a:rPr lang="en-US"/>
              <a:t>Click to edit Master title style</a:t>
            </a:r>
            <a:endParaRPr lang="en-GB"/>
          </a:p>
        </p:txBody>
      </p:sp>
      <p:sp>
        <p:nvSpPr>
          <p:cNvPr id="56" name="Picture Placeholder 106">
            <a:extLst>
              <a:ext uri="{FF2B5EF4-FFF2-40B4-BE49-F238E27FC236}">
                <a16:creationId xmlns:a16="http://schemas.microsoft.com/office/drawing/2014/main" id="{FB66772D-3480-72C3-7FD4-12B48A8DABEC}"/>
              </a:ext>
            </a:extLst>
          </p:cNvPr>
          <p:cNvSpPr>
            <a:spLocks noGrp="1"/>
          </p:cNvSpPr>
          <p:nvPr>
            <p:ph type="pic" sz="quarter" idx="31" hasCustomPrompt="1"/>
          </p:nvPr>
        </p:nvSpPr>
        <p:spPr>
          <a:xfrm>
            <a:off x="12174514" y="1764489"/>
            <a:ext cx="1015706" cy="1015834"/>
          </a:xfrm>
        </p:spPr>
        <p:txBody>
          <a:bodyPr anchor="ctr" anchorCtr="0">
            <a:noAutofit/>
          </a:bodyPr>
          <a:lstStyle>
            <a:lvl1pPr algn="ctr">
              <a:defRPr sz="1440">
                <a:solidFill>
                  <a:schemeClr val="bg1"/>
                </a:solidFill>
              </a:defRPr>
            </a:lvl1pPr>
          </a:lstStyle>
          <a:p>
            <a:r>
              <a:rPr lang="en-US"/>
              <a:t>Click to insert icon</a:t>
            </a:r>
            <a:endParaRPr lang="en-GB"/>
          </a:p>
        </p:txBody>
      </p:sp>
      <p:sp>
        <p:nvSpPr>
          <p:cNvPr id="61" name="Picture Placeholder 106">
            <a:extLst>
              <a:ext uri="{FF2B5EF4-FFF2-40B4-BE49-F238E27FC236}">
                <a16:creationId xmlns:a16="http://schemas.microsoft.com/office/drawing/2014/main" id="{9ECD10DC-1967-BDA8-3F1A-DB9EF0E189A1}"/>
              </a:ext>
            </a:extLst>
          </p:cNvPr>
          <p:cNvSpPr>
            <a:spLocks noGrp="1"/>
          </p:cNvSpPr>
          <p:nvPr>
            <p:ph type="pic" sz="quarter" idx="34" hasCustomPrompt="1"/>
          </p:nvPr>
        </p:nvSpPr>
        <p:spPr>
          <a:xfrm>
            <a:off x="9490931" y="1764489"/>
            <a:ext cx="1015706" cy="1015834"/>
          </a:xfrm>
        </p:spPr>
        <p:txBody>
          <a:bodyPr anchor="ctr" anchorCtr="0">
            <a:noAutofit/>
          </a:bodyPr>
          <a:lstStyle>
            <a:lvl1pPr algn="ctr">
              <a:defRPr sz="1440">
                <a:solidFill>
                  <a:schemeClr val="tx1"/>
                </a:solidFill>
              </a:defRPr>
            </a:lvl1pPr>
          </a:lstStyle>
          <a:p>
            <a:r>
              <a:rPr lang="en-US"/>
              <a:t>Click to insert icon</a:t>
            </a:r>
            <a:endParaRPr lang="en-GB"/>
          </a:p>
        </p:txBody>
      </p:sp>
      <p:sp>
        <p:nvSpPr>
          <p:cNvPr id="66" name="Picture Placeholder 106">
            <a:extLst>
              <a:ext uri="{FF2B5EF4-FFF2-40B4-BE49-F238E27FC236}">
                <a16:creationId xmlns:a16="http://schemas.microsoft.com/office/drawing/2014/main" id="{B255A3ED-1657-46CD-E5F3-C19A43097D85}"/>
              </a:ext>
            </a:extLst>
          </p:cNvPr>
          <p:cNvSpPr>
            <a:spLocks noGrp="1"/>
          </p:cNvSpPr>
          <p:nvPr>
            <p:ph type="pic" sz="quarter" idx="37" hasCustomPrompt="1"/>
          </p:nvPr>
        </p:nvSpPr>
        <p:spPr>
          <a:xfrm>
            <a:off x="6807347" y="1764489"/>
            <a:ext cx="1015706" cy="1015834"/>
          </a:xfrm>
        </p:spPr>
        <p:txBody>
          <a:bodyPr anchor="ctr" anchorCtr="0">
            <a:noAutofit/>
          </a:bodyPr>
          <a:lstStyle>
            <a:lvl1pPr algn="ctr">
              <a:defRPr sz="1440">
                <a:solidFill>
                  <a:schemeClr val="bg1"/>
                </a:solidFill>
              </a:defRPr>
            </a:lvl1pPr>
          </a:lstStyle>
          <a:p>
            <a:r>
              <a:rPr lang="en-US"/>
              <a:t>Click to insert icon</a:t>
            </a:r>
            <a:endParaRPr lang="en-GB"/>
          </a:p>
        </p:txBody>
      </p:sp>
      <p:sp>
        <p:nvSpPr>
          <p:cNvPr id="71" name="Picture Placeholder 106">
            <a:extLst>
              <a:ext uri="{FF2B5EF4-FFF2-40B4-BE49-F238E27FC236}">
                <a16:creationId xmlns:a16="http://schemas.microsoft.com/office/drawing/2014/main" id="{8571CEF9-683A-7A50-8E44-41E5EF8A504A}"/>
              </a:ext>
            </a:extLst>
          </p:cNvPr>
          <p:cNvSpPr>
            <a:spLocks noGrp="1"/>
          </p:cNvSpPr>
          <p:nvPr>
            <p:ph type="pic" sz="quarter" idx="40" hasCustomPrompt="1"/>
          </p:nvPr>
        </p:nvSpPr>
        <p:spPr>
          <a:xfrm>
            <a:off x="4123763" y="1764489"/>
            <a:ext cx="1015706" cy="1015834"/>
          </a:xfrm>
        </p:spPr>
        <p:txBody>
          <a:bodyPr anchor="ctr" anchorCtr="0">
            <a:noAutofit/>
          </a:bodyPr>
          <a:lstStyle>
            <a:lvl1pPr algn="ctr">
              <a:defRPr sz="1440">
                <a:solidFill>
                  <a:schemeClr val="bg1"/>
                </a:solidFill>
              </a:defRPr>
            </a:lvl1pPr>
          </a:lstStyle>
          <a:p>
            <a:r>
              <a:rPr lang="en-US"/>
              <a:t>Click to insert icon</a:t>
            </a:r>
            <a:endParaRPr lang="en-GB"/>
          </a:p>
        </p:txBody>
      </p:sp>
      <p:sp>
        <p:nvSpPr>
          <p:cNvPr id="15" name="Text Placeholder 42">
            <a:extLst>
              <a:ext uri="{FF2B5EF4-FFF2-40B4-BE49-F238E27FC236}">
                <a16:creationId xmlns:a16="http://schemas.microsoft.com/office/drawing/2014/main" id="{3C5F8B7A-C8F8-5EDC-836B-41D0316BC389}"/>
              </a:ext>
            </a:extLst>
          </p:cNvPr>
          <p:cNvSpPr>
            <a:spLocks noGrp="1"/>
          </p:cNvSpPr>
          <p:nvPr>
            <p:ph type="body" sz="quarter" idx="41" hasCustomPrompt="1"/>
          </p:nvPr>
        </p:nvSpPr>
        <p:spPr>
          <a:xfrm>
            <a:off x="3398437" y="4172128"/>
            <a:ext cx="2463503" cy="926528"/>
          </a:xfrm>
          <a:solidFill>
            <a:schemeClr val="accent2"/>
          </a:solidFill>
        </p:spPr>
        <p:txBody>
          <a:bodyPr wrap="square" lIns="108000" tIns="108000" rIns="108000" bIns="108000" anchor="ctr" anchorCtr="0">
            <a:noAutofit/>
          </a:bodyPr>
          <a:lstStyle>
            <a:lvl1pPr>
              <a:defRPr sz="1440" b="1">
                <a:solidFill>
                  <a:schemeClr val="bg1"/>
                </a:solidFill>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Add title here. Keep text short. Stay within the box.</a:t>
            </a:r>
          </a:p>
        </p:txBody>
      </p:sp>
      <p:sp>
        <p:nvSpPr>
          <p:cNvPr id="16" name="Text Placeholder 42">
            <a:extLst>
              <a:ext uri="{FF2B5EF4-FFF2-40B4-BE49-F238E27FC236}">
                <a16:creationId xmlns:a16="http://schemas.microsoft.com/office/drawing/2014/main" id="{15D56490-516F-3CBB-381E-5EE4B6459181}"/>
              </a:ext>
            </a:extLst>
          </p:cNvPr>
          <p:cNvSpPr>
            <a:spLocks noGrp="1"/>
          </p:cNvSpPr>
          <p:nvPr>
            <p:ph type="body" sz="quarter" idx="42" hasCustomPrompt="1"/>
          </p:nvPr>
        </p:nvSpPr>
        <p:spPr>
          <a:xfrm>
            <a:off x="3400341" y="5098656"/>
            <a:ext cx="2461598" cy="2419200"/>
          </a:xfrm>
          <a:solidFill>
            <a:schemeClr val="bg1">
              <a:lumMod val="95000"/>
            </a:schemeClr>
          </a:solidFill>
        </p:spPr>
        <p:txBody>
          <a:bodyPr wrap="square" lIns="108000" tIns="108000" rIns="108000" bIns="72000" anchor="t" anchorCtr="0">
            <a:noAutofit/>
          </a:bodyPr>
          <a:lstStyle>
            <a:lvl1pPr marL="205740" indent="-205740">
              <a:buFont typeface="Arial" panose="020B0604020202020204" pitchFamily="34" charset="0"/>
              <a:buChar char="•"/>
              <a:defRPr sz="1440" b="0">
                <a:solidFill>
                  <a:schemeClr val="tx2"/>
                </a:solidFill>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insert text. Please make sure your text remains within the text box. </a:t>
            </a:r>
          </a:p>
        </p:txBody>
      </p:sp>
      <p:sp>
        <p:nvSpPr>
          <p:cNvPr id="17" name="Text Placeholder 42">
            <a:extLst>
              <a:ext uri="{FF2B5EF4-FFF2-40B4-BE49-F238E27FC236}">
                <a16:creationId xmlns:a16="http://schemas.microsoft.com/office/drawing/2014/main" id="{0C3CD486-FD88-462E-B713-BD40E3ABD2D9}"/>
              </a:ext>
            </a:extLst>
          </p:cNvPr>
          <p:cNvSpPr>
            <a:spLocks noGrp="1"/>
          </p:cNvSpPr>
          <p:nvPr>
            <p:ph type="body" sz="quarter" idx="43" hasCustomPrompt="1"/>
          </p:nvPr>
        </p:nvSpPr>
        <p:spPr>
          <a:xfrm>
            <a:off x="6082497" y="4172128"/>
            <a:ext cx="2463503" cy="926528"/>
          </a:xfrm>
          <a:solidFill>
            <a:schemeClr val="accent3"/>
          </a:solidFill>
        </p:spPr>
        <p:txBody>
          <a:bodyPr wrap="square" lIns="108000" tIns="108000" rIns="108000" bIns="108000" anchor="ctr" anchorCtr="0">
            <a:noAutofit/>
          </a:bodyPr>
          <a:lstStyle>
            <a:lvl1pPr>
              <a:defRPr sz="1440" b="1">
                <a:solidFill>
                  <a:schemeClr val="bg1"/>
                </a:solidFill>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Add title here. Keep text short. Stay within the box.</a:t>
            </a:r>
          </a:p>
        </p:txBody>
      </p:sp>
      <p:sp>
        <p:nvSpPr>
          <p:cNvPr id="18" name="Text Placeholder 42">
            <a:extLst>
              <a:ext uri="{FF2B5EF4-FFF2-40B4-BE49-F238E27FC236}">
                <a16:creationId xmlns:a16="http://schemas.microsoft.com/office/drawing/2014/main" id="{447D64ED-F342-59C5-F1C9-F6B51501D29E}"/>
              </a:ext>
            </a:extLst>
          </p:cNvPr>
          <p:cNvSpPr>
            <a:spLocks noGrp="1"/>
          </p:cNvSpPr>
          <p:nvPr>
            <p:ph type="body" sz="quarter" idx="44" hasCustomPrompt="1"/>
          </p:nvPr>
        </p:nvSpPr>
        <p:spPr>
          <a:xfrm>
            <a:off x="6084401" y="5098656"/>
            <a:ext cx="2461598" cy="2419200"/>
          </a:xfrm>
          <a:solidFill>
            <a:schemeClr val="bg1">
              <a:lumMod val="95000"/>
            </a:schemeClr>
          </a:solidFill>
        </p:spPr>
        <p:txBody>
          <a:bodyPr wrap="square" lIns="108000" tIns="108000" rIns="108000" bIns="72000" anchor="t" anchorCtr="0">
            <a:noAutofit/>
          </a:bodyPr>
          <a:lstStyle>
            <a:lvl1pPr marL="205740" indent="-205740">
              <a:buFont typeface="Arial" panose="020B0604020202020204" pitchFamily="34" charset="0"/>
              <a:buChar char="•"/>
              <a:defRPr sz="1440" b="0">
                <a:solidFill>
                  <a:schemeClr val="tx2"/>
                </a:solidFill>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insert text. Please make sure your text remains within the text box. </a:t>
            </a:r>
          </a:p>
        </p:txBody>
      </p:sp>
      <p:sp>
        <p:nvSpPr>
          <p:cNvPr id="19" name="Text Placeholder 42">
            <a:extLst>
              <a:ext uri="{FF2B5EF4-FFF2-40B4-BE49-F238E27FC236}">
                <a16:creationId xmlns:a16="http://schemas.microsoft.com/office/drawing/2014/main" id="{0C424B70-EBCF-3B4C-A7D4-AF92D3D54409}"/>
              </a:ext>
            </a:extLst>
          </p:cNvPr>
          <p:cNvSpPr>
            <a:spLocks noGrp="1"/>
          </p:cNvSpPr>
          <p:nvPr>
            <p:ph type="body" sz="quarter" idx="45" hasCustomPrompt="1"/>
          </p:nvPr>
        </p:nvSpPr>
        <p:spPr>
          <a:xfrm>
            <a:off x="8766557" y="4172128"/>
            <a:ext cx="2463503" cy="926528"/>
          </a:xfrm>
          <a:solidFill>
            <a:schemeClr val="accent4"/>
          </a:solidFill>
        </p:spPr>
        <p:txBody>
          <a:bodyPr wrap="square" lIns="108000" tIns="108000" rIns="108000" bIns="108000" anchor="ctr" anchorCtr="0">
            <a:noAutofit/>
          </a:bodyPr>
          <a:lstStyle>
            <a:lvl1pPr>
              <a:defRPr sz="1440" b="1">
                <a:solidFill>
                  <a:schemeClr val="tx1"/>
                </a:solidFill>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Add title here. Keep text short. Stay within the box.</a:t>
            </a:r>
          </a:p>
        </p:txBody>
      </p:sp>
      <p:sp>
        <p:nvSpPr>
          <p:cNvPr id="20" name="Text Placeholder 42">
            <a:extLst>
              <a:ext uri="{FF2B5EF4-FFF2-40B4-BE49-F238E27FC236}">
                <a16:creationId xmlns:a16="http://schemas.microsoft.com/office/drawing/2014/main" id="{E0C193AF-328D-DCA2-9E39-3D6AB07EF2C8}"/>
              </a:ext>
            </a:extLst>
          </p:cNvPr>
          <p:cNvSpPr>
            <a:spLocks noGrp="1"/>
          </p:cNvSpPr>
          <p:nvPr>
            <p:ph type="body" sz="quarter" idx="46" hasCustomPrompt="1"/>
          </p:nvPr>
        </p:nvSpPr>
        <p:spPr>
          <a:xfrm>
            <a:off x="8768461" y="5098656"/>
            <a:ext cx="2461598" cy="2419200"/>
          </a:xfrm>
          <a:solidFill>
            <a:schemeClr val="bg1">
              <a:lumMod val="95000"/>
            </a:schemeClr>
          </a:solidFill>
        </p:spPr>
        <p:txBody>
          <a:bodyPr wrap="square" lIns="108000" tIns="108000" rIns="108000" bIns="72000" anchor="t" anchorCtr="0">
            <a:noAutofit/>
          </a:bodyPr>
          <a:lstStyle>
            <a:lvl1pPr marL="205740" indent="-205740">
              <a:buFont typeface="Arial" panose="020B0604020202020204" pitchFamily="34" charset="0"/>
              <a:buChar char="•"/>
              <a:defRPr sz="1440" b="0">
                <a:solidFill>
                  <a:schemeClr val="tx2"/>
                </a:solidFill>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insert text. Please make sure your text remains within the text box. </a:t>
            </a:r>
          </a:p>
        </p:txBody>
      </p:sp>
      <p:sp>
        <p:nvSpPr>
          <p:cNvPr id="21" name="Text Placeholder 42">
            <a:extLst>
              <a:ext uri="{FF2B5EF4-FFF2-40B4-BE49-F238E27FC236}">
                <a16:creationId xmlns:a16="http://schemas.microsoft.com/office/drawing/2014/main" id="{14A34915-FFDF-A084-4D75-79C93FF87A69}"/>
              </a:ext>
            </a:extLst>
          </p:cNvPr>
          <p:cNvSpPr>
            <a:spLocks noGrp="1"/>
          </p:cNvSpPr>
          <p:nvPr>
            <p:ph type="body" sz="quarter" idx="47" hasCustomPrompt="1"/>
          </p:nvPr>
        </p:nvSpPr>
        <p:spPr>
          <a:xfrm>
            <a:off x="11450618" y="4172128"/>
            <a:ext cx="2463503" cy="926528"/>
          </a:xfrm>
          <a:solidFill>
            <a:schemeClr val="accent5"/>
          </a:solidFill>
        </p:spPr>
        <p:txBody>
          <a:bodyPr wrap="square" lIns="108000" tIns="108000" rIns="108000" bIns="108000" anchor="ctr" anchorCtr="0">
            <a:noAutofit/>
          </a:bodyPr>
          <a:lstStyle>
            <a:lvl1pPr>
              <a:defRPr sz="1440" b="1">
                <a:solidFill>
                  <a:schemeClr val="bg1"/>
                </a:solidFill>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Add title here. Keep text short. Stay within the box.</a:t>
            </a:r>
          </a:p>
        </p:txBody>
      </p:sp>
      <p:sp>
        <p:nvSpPr>
          <p:cNvPr id="22" name="Text Placeholder 42">
            <a:extLst>
              <a:ext uri="{FF2B5EF4-FFF2-40B4-BE49-F238E27FC236}">
                <a16:creationId xmlns:a16="http://schemas.microsoft.com/office/drawing/2014/main" id="{AE923931-84DC-2981-7649-2A505AB5F49E}"/>
              </a:ext>
            </a:extLst>
          </p:cNvPr>
          <p:cNvSpPr>
            <a:spLocks noGrp="1"/>
          </p:cNvSpPr>
          <p:nvPr>
            <p:ph type="body" sz="quarter" idx="48" hasCustomPrompt="1"/>
          </p:nvPr>
        </p:nvSpPr>
        <p:spPr>
          <a:xfrm>
            <a:off x="11452522" y="5098656"/>
            <a:ext cx="2461598" cy="2419200"/>
          </a:xfrm>
          <a:solidFill>
            <a:schemeClr val="bg1">
              <a:lumMod val="95000"/>
            </a:schemeClr>
          </a:solidFill>
        </p:spPr>
        <p:txBody>
          <a:bodyPr wrap="square" lIns="108000" tIns="108000" rIns="108000" bIns="72000" anchor="t" anchorCtr="0">
            <a:noAutofit/>
          </a:bodyPr>
          <a:lstStyle>
            <a:lvl1pPr marL="205740" indent="-205740">
              <a:buFont typeface="Arial" panose="020B0604020202020204" pitchFamily="34" charset="0"/>
              <a:buChar char="•"/>
              <a:defRPr sz="1440" b="0">
                <a:solidFill>
                  <a:schemeClr val="tx2"/>
                </a:solidFill>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insert text. Please make sure your text remains within the text box. </a:t>
            </a:r>
          </a:p>
        </p:txBody>
      </p:sp>
      <p:grpSp>
        <p:nvGrpSpPr>
          <p:cNvPr id="45" name="Group 44">
            <a:extLst>
              <a:ext uri="{FF2B5EF4-FFF2-40B4-BE49-F238E27FC236}">
                <a16:creationId xmlns:a16="http://schemas.microsoft.com/office/drawing/2014/main" id="{567D1C11-5AD9-A7B0-6999-B8F55E4F5382}"/>
              </a:ext>
            </a:extLst>
          </p:cNvPr>
          <p:cNvGrpSpPr/>
          <p:nvPr userDrawn="1"/>
        </p:nvGrpSpPr>
        <p:grpSpPr>
          <a:xfrm>
            <a:off x="0" y="344805"/>
            <a:ext cx="14630400" cy="7809094"/>
            <a:chOff x="0" y="287338"/>
            <a:chExt cx="12192000" cy="6507578"/>
          </a:xfrm>
        </p:grpSpPr>
        <p:cxnSp>
          <p:nvCxnSpPr>
            <p:cNvPr id="46" name="Straight Connector 45">
              <a:extLst>
                <a:ext uri="{FF2B5EF4-FFF2-40B4-BE49-F238E27FC236}">
                  <a16:creationId xmlns:a16="http://schemas.microsoft.com/office/drawing/2014/main" id="{FCD3745C-B01D-FC02-2066-5298B8BDC852}"/>
                </a:ext>
              </a:extLst>
            </p:cNvPr>
            <p:cNvCxnSpPr/>
            <p:nvPr userDrawn="1"/>
          </p:nvCxnSpPr>
          <p:spPr>
            <a:xfrm>
              <a:off x="595313" y="6794916"/>
              <a:ext cx="10999787" cy="0"/>
            </a:xfrm>
            <a:prstGeom prst="line">
              <a:avLst/>
            </a:prstGeom>
            <a:ln w="127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47" name="Rectangle: Top Corners Rounded 46">
              <a:extLst>
                <a:ext uri="{FF2B5EF4-FFF2-40B4-BE49-F238E27FC236}">
                  <a16:creationId xmlns:a16="http://schemas.microsoft.com/office/drawing/2014/main" id="{169D6EAE-CB99-7654-644E-F4D24374B795}"/>
                </a:ext>
              </a:extLst>
            </p:cNvPr>
            <p:cNvSpPr/>
            <p:nvPr userDrawn="1"/>
          </p:nvSpPr>
          <p:spPr>
            <a:xfrm rot="16200000">
              <a:off x="11877675" y="430213"/>
              <a:ext cx="457200" cy="171450"/>
            </a:xfrm>
            <a:prstGeom prst="round2SameRect">
              <a:avLst>
                <a:gd name="adj1" fmla="val 35186"/>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sp>
          <p:nvSpPr>
            <p:cNvPr id="48" name="Rectangle: Top Corners Rounded 47">
              <a:extLst>
                <a:ext uri="{FF2B5EF4-FFF2-40B4-BE49-F238E27FC236}">
                  <a16:creationId xmlns:a16="http://schemas.microsoft.com/office/drawing/2014/main" id="{80078AF8-64C0-DA85-2F51-7D494E1C9437}"/>
                </a:ext>
              </a:extLst>
            </p:cNvPr>
            <p:cNvSpPr/>
            <p:nvPr userDrawn="1"/>
          </p:nvSpPr>
          <p:spPr>
            <a:xfrm rot="5400000" flipH="1">
              <a:off x="-142875" y="430213"/>
              <a:ext cx="457200" cy="171450"/>
            </a:xfrm>
            <a:prstGeom prst="round2SameRect">
              <a:avLst>
                <a:gd name="adj1" fmla="val 35186"/>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grpSp>
      <p:sp>
        <p:nvSpPr>
          <p:cNvPr id="2" name="Footer Placeholder 3">
            <a:extLst>
              <a:ext uri="{FF2B5EF4-FFF2-40B4-BE49-F238E27FC236}">
                <a16:creationId xmlns:a16="http://schemas.microsoft.com/office/drawing/2014/main" id="{DBA5D890-9A5C-D81E-122D-369FF3640958}"/>
              </a:ext>
            </a:extLst>
          </p:cNvPr>
          <p:cNvSpPr txBox="1">
            <a:spLocks/>
          </p:cNvSpPr>
          <p:nvPr userDrawn="1"/>
        </p:nvSpPr>
        <p:spPr>
          <a:xfrm>
            <a:off x="10198214" y="7729017"/>
            <a:ext cx="3715906" cy="424873"/>
          </a:xfrm>
          <a:custGeom>
            <a:avLst/>
            <a:gdLst>
              <a:gd name="connsiteX0" fmla="*/ 0 w 6931025"/>
              <a:gd name="connsiteY0" fmla="*/ 0 h 6858000"/>
              <a:gd name="connsiteX1" fmla="*/ 6931025 w 6931025"/>
              <a:gd name="connsiteY1" fmla="*/ 0 h 6858000"/>
              <a:gd name="connsiteX2" fmla="*/ 6931025 w 6931025"/>
              <a:gd name="connsiteY2" fmla="*/ 6858000 h 6858000"/>
              <a:gd name="connsiteX3" fmla="*/ 720000 w 6931025"/>
              <a:gd name="connsiteY3" fmla="*/ 6858000 h 6858000"/>
              <a:gd name="connsiteX4" fmla="*/ 0 w 6931025"/>
              <a:gd name="connsiteY4" fmla="*/ 613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1025" h="6858000">
                <a:moveTo>
                  <a:pt x="0" y="0"/>
                </a:moveTo>
                <a:lnTo>
                  <a:pt x="6931025" y="0"/>
                </a:lnTo>
                <a:lnTo>
                  <a:pt x="6931025" y="6858000"/>
                </a:lnTo>
                <a:lnTo>
                  <a:pt x="720000" y="6858000"/>
                </a:lnTo>
                <a:cubicBezTo>
                  <a:pt x="322355" y="6858000"/>
                  <a:pt x="0" y="6535645"/>
                  <a:pt x="0" y="6138000"/>
                </a:cubicBezTo>
                <a:close/>
              </a:path>
            </a:pathLst>
          </a:custGeom>
          <a:noFill/>
        </p:spPr>
        <p:txBody>
          <a:bodyPr vert="horz" wrap="square"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360000" indent="-180000" algn="l" defTabSz="914400" rtl="0" eaLnBrk="1" latinLnBrk="0" hangingPunct="1">
              <a:lnSpc>
                <a:spcPct val="100000"/>
              </a:lnSpc>
              <a:spcBef>
                <a:spcPts val="0"/>
              </a:spcBef>
              <a:spcAft>
                <a:spcPts val="600"/>
              </a:spcAft>
              <a:buFont typeface="Arial" panose="020B0604020202020204" pitchFamily="34" charset="0"/>
              <a:buChar char="•"/>
              <a:defRPr lang="en-US" sz="1600" kern="1200" dirty="0" smtClean="0">
                <a:solidFill>
                  <a:schemeClr val="tx2"/>
                </a:solidFill>
                <a:latin typeface="+mn-lt"/>
                <a:ea typeface="+mn-ea"/>
                <a:cs typeface="+mn-cs"/>
              </a:defRPr>
            </a:lvl2pPr>
            <a:lvl3pPr marL="54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72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4pPr>
            <a:lvl5pPr marL="900000" indent="-180000" algn="l" defTabSz="914400" rtl="0" eaLnBrk="1" latinLnBrk="0" hangingPunct="1">
              <a:lnSpc>
                <a:spcPct val="100000"/>
              </a:lnSpc>
              <a:spcBef>
                <a:spcPts val="0"/>
              </a:spcBef>
              <a:spcAft>
                <a:spcPts val="600"/>
              </a:spcAft>
              <a:buFont typeface="Arial" panose="020B0604020202020204" pitchFamily="34" charset="0"/>
              <a:buChar char="•"/>
              <a:defRPr lang="en-GB" sz="1600" kern="1200" dirty="0" smtClean="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Aft>
                <a:spcPts val="0"/>
              </a:spcAft>
            </a:pPr>
            <a:r>
              <a:rPr lang="en-US" sz="720">
                <a:solidFill>
                  <a:schemeClr val="tx2">
                    <a:lumMod val="75000"/>
                    <a:lumOff val="25000"/>
                  </a:schemeClr>
                </a:solidFill>
              </a:rPr>
              <a:t>Copyright © </a:t>
            </a:r>
            <a:r>
              <a:rPr lang="en-US" sz="720" err="1">
                <a:solidFill>
                  <a:schemeClr val="tx2">
                    <a:lumMod val="75000"/>
                    <a:lumOff val="25000"/>
                  </a:schemeClr>
                </a:solidFill>
              </a:rPr>
              <a:t>HighRes</a:t>
            </a:r>
            <a:r>
              <a:rPr lang="en-US" sz="720">
                <a:solidFill>
                  <a:schemeClr val="tx2">
                    <a:lumMod val="75000"/>
                    <a:lumOff val="25000"/>
                  </a:schemeClr>
                </a:solidFill>
              </a:rPr>
              <a:t> </a:t>
            </a:r>
            <a:r>
              <a:rPr lang="en-US" sz="720" err="1">
                <a:solidFill>
                  <a:schemeClr val="tx2">
                    <a:lumMod val="75000"/>
                    <a:lumOff val="25000"/>
                  </a:schemeClr>
                </a:solidFill>
              </a:rPr>
              <a:t>Biosolutions</a:t>
            </a:r>
            <a:r>
              <a:rPr lang="en-US" sz="720">
                <a:solidFill>
                  <a:schemeClr val="tx2">
                    <a:lumMod val="75000"/>
                    <a:lumOff val="25000"/>
                  </a:schemeClr>
                </a:solidFill>
              </a:rPr>
              <a:t> 2023. </a:t>
            </a:r>
          </a:p>
          <a:p>
            <a:pPr algn="r">
              <a:spcAft>
                <a:spcPts val="0"/>
              </a:spcAft>
            </a:pPr>
            <a:r>
              <a:rPr lang="en-US" sz="720">
                <a:solidFill>
                  <a:schemeClr val="tx2">
                    <a:lumMod val="75000"/>
                    <a:lumOff val="25000"/>
                  </a:schemeClr>
                </a:solidFill>
              </a:rPr>
              <a:t>All Rights Reserved, CONFIDENTIAL.</a:t>
            </a:r>
          </a:p>
          <a:p>
            <a:pPr marL="0" indent="0" algn="r" defTabSz="1097280" rtl="0" eaLnBrk="1" latinLnBrk="0" hangingPunct="1">
              <a:lnSpc>
                <a:spcPct val="100000"/>
              </a:lnSpc>
              <a:spcBef>
                <a:spcPts val="0"/>
              </a:spcBef>
              <a:spcAft>
                <a:spcPts val="0"/>
              </a:spcAft>
              <a:buFont typeface="Arial" panose="020B0604020202020204" pitchFamily="34" charset="0"/>
              <a:buNone/>
            </a:pPr>
            <a:r>
              <a:rPr lang="en-US" sz="720" kern="1200">
                <a:solidFill>
                  <a:schemeClr val="tx2">
                    <a:lumMod val="75000"/>
                    <a:lumOff val="25000"/>
                  </a:schemeClr>
                </a:solidFill>
                <a:latin typeface="+mn-lt"/>
                <a:ea typeface="+mn-ea"/>
                <a:cs typeface="+mn-cs"/>
              </a:rPr>
              <a:t>MR-DIG-231230-01 </a:t>
            </a:r>
            <a:r>
              <a:rPr lang="en-US" sz="720" kern="1200" err="1">
                <a:solidFill>
                  <a:schemeClr val="tx2">
                    <a:lumMod val="75000"/>
                    <a:lumOff val="25000"/>
                  </a:schemeClr>
                </a:solidFill>
                <a:latin typeface="+mn-lt"/>
                <a:ea typeface="+mn-ea"/>
                <a:cs typeface="+mn-cs"/>
              </a:rPr>
              <a:t>RevA</a:t>
            </a:r>
            <a:endParaRPr lang="en-US" sz="720" kern="1200">
              <a:solidFill>
                <a:schemeClr val="tx2">
                  <a:lumMod val="75000"/>
                  <a:lumOff val="25000"/>
                </a:schemeClr>
              </a:solidFill>
              <a:latin typeface="+mn-lt"/>
              <a:ea typeface="+mn-ea"/>
              <a:cs typeface="+mn-cs"/>
            </a:endParaRPr>
          </a:p>
        </p:txBody>
      </p:sp>
    </p:spTree>
    <p:extLst>
      <p:ext uri="{BB962C8B-B14F-4D97-AF65-F5344CB8AC3E}">
        <p14:creationId xmlns:p14="http://schemas.microsoft.com/office/powerpoint/2010/main" val="101108732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5 Process">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2CDA40AE-0AA0-040F-FDF3-E499BA62ABD0}"/>
              </a:ext>
            </a:extLst>
          </p:cNvPr>
          <p:cNvCxnSpPr/>
          <p:nvPr userDrawn="1"/>
        </p:nvCxnSpPr>
        <p:spPr>
          <a:xfrm>
            <a:off x="714376" y="3636044"/>
            <a:ext cx="13199744" cy="0"/>
          </a:xfrm>
          <a:prstGeom prst="line">
            <a:avLst/>
          </a:prstGeom>
          <a:ln w="1270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C1D81717-202A-48D3-33AF-939E6F4A5418}"/>
              </a:ext>
            </a:extLst>
          </p:cNvPr>
          <p:cNvSpPr>
            <a:spLocks noChangeAspect="1"/>
          </p:cNvSpPr>
          <p:nvPr userDrawn="1"/>
        </p:nvSpPr>
        <p:spPr>
          <a:xfrm>
            <a:off x="1114764" y="1439138"/>
            <a:ext cx="1666536" cy="1666536"/>
          </a:xfrm>
          <a:prstGeom prst="ellipse">
            <a:avLst/>
          </a:prstGeom>
          <a:solidFill>
            <a:srgbClr val="063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70"/>
          </a:p>
        </p:txBody>
      </p:sp>
      <p:sp>
        <p:nvSpPr>
          <p:cNvPr id="11" name="Oval 10">
            <a:extLst>
              <a:ext uri="{FF2B5EF4-FFF2-40B4-BE49-F238E27FC236}">
                <a16:creationId xmlns:a16="http://schemas.microsoft.com/office/drawing/2014/main" id="{DEF09A45-A04E-30B6-B3C7-61D640118A90}"/>
              </a:ext>
            </a:extLst>
          </p:cNvPr>
          <p:cNvSpPr>
            <a:spLocks noChangeAspect="1"/>
          </p:cNvSpPr>
          <p:nvPr userDrawn="1"/>
        </p:nvSpPr>
        <p:spPr>
          <a:xfrm>
            <a:off x="11849099" y="1439138"/>
            <a:ext cx="1666536" cy="1666536"/>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70"/>
          </a:p>
        </p:txBody>
      </p:sp>
      <p:sp>
        <p:nvSpPr>
          <p:cNvPr id="12" name="Oval 11">
            <a:extLst>
              <a:ext uri="{FF2B5EF4-FFF2-40B4-BE49-F238E27FC236}">
                <a16:creationId xmlns:a16="http://schemas.microsoft.com/office/drawing/2014/main" id="{6F82F379-923D-9B89-B3C1-DC794D2220A5}"/>
              </a:ext>
            </a:extLst>
          </p:cNvPr>
          <p:cNvSpPr>
            <a:spLocks noChangeAspect="1"/>
          </p:cNvSpPr>
          <p:nvPr userDrawn="1"/>
        </p:nvSpPr>
        <p:spPr>
          <a:xfrm>
            <a:off x="9165516" y="1439138"/>
            <a:ext cx="1666536" cy="1666536"/>
          </a:xfrm>
          <a:prstGeom prst="ellipse">
            <a:avLst/>
          </a:prstGeom>
          <a:solidFill>
            <a:srgbClr val="F994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70">
              <a:solidFill>
                <a:schemeClr val="tx1"/>
              </a:solidFill>
            </a:endParaRPr>
          </a:p>
        </p:txBody>
      </p:sp>
      <p:sp>
        <p:nvSpPr>
          <p:cNvPr id="13" name="Oval 12">
            <a:extLst>
              <a:ext uri="{FF2B5EF4-FFF2-40B4-BE49-F238E27FC236}">
                <a16:creationId xmlns:a16="http://schemas.microsoft.com/office/drawing/2014/main" id="{95C1F618-0459-DE2D-1631-DD7392593686}"/>
              </a:ext>
            </a:extLst>
          </p:cNvPr>
          <p:cNvSpPr>
            <a:spLocks noChangeAspect="1"/>
          </p:cNvSpPr>
          <p:nvPr userDrawn="1"/>
        </p:nvSpPr>
        <p:spPr>
          <a:xfrm>
            <a:off x="6481932" y="1439138"/>
            <a:ext cx="1666536" cy="1666536"/>
          </a:xfrm>
          <a:prstGeom prst="ellipse">
            <a:avLst/>
          </a:prstGeom>
          <a:solidFill>
            <a:srgbClr val="2BAD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70"/>
          </a:p>
        </p:txBody>
      </p:sp>
      <p:sp>
        <p:nvSpPr>
          <p:cNvPr id="14" name="Oval 13">
            <a:extLst>
              <a:ext uri="{FF2B5EF4-FFF2-40B4-BE49-F238E27FC236}">
                <a16:creationId xmlns:a16="http://schemas.microsoft.com/office/drawing/2014/main" id="{FBCC8570-A613-00B3-CBC8-715504A40515}"/>
              </a:ext>
            </a:extLst>
          </p:cNvPr>
          <p:cNvSpPr>
            <a:spLocks noChangeAspect="1"/>
          </p:cNvSpPr>
          <p:nvPr userDrawn="1"/>
        </p:nvSpPr>
        <p:spPr>
          <a:xfrm>
            <a:off x="3798348" y="1439138"/>
            <a:ext cx="1666536" cy="1666536"/>
          </a:xfrm>
          <a:prstGeom prst="ellipse">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70"/>
          </a:p>
        </p:txBody>
      </p:sp>
      <p:sp>
        <p:nvSpPr>
          <p:cNvPr id="23" name="Oval 22">
            <a:extLst>
              <a:ext uri="{FF2B5EF4-FFF2-40B4-BE49-F238E27FC236}">
                <a16:creationId xmlns:a16="http://schemas.microsoft.com/office/drawing/2014/main" id="{65FFD9FC-6399-E47B-8333-ECA33D9405C7}"/>
              </a:ext>
            </a:extLst>
          </p:cNvPr>
          <p:cNvSpPr/>
          <p:nvPr userDrawn="1"/>
        </p:nvSpPr>
        <p:spPr>
          <a:xfrm>
            <a:off x="1812216" y="3500228"/>
            <a:ext cx="271632" cy="271632"/>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70"/>
          </a:p>
        </p:txBody>
      </p:sp>
      <p:sp>
        <p:nvSpPr>
          <p:cNvPr id="24" name="Oval 23">
            <a:extLst>
              <a:ext uri="{FF2B5EF4-FFF2-40B4-BE49-F238E27FC236}">
                <a16:creationId xmlns:a16="http://schemas.microsoft.com/office/drawing/2014/main" id="{F8B996BF-87D8-FFF7-9523-FAC38BEE536D}"/>
              </a:ext>
            </a:extLst>
          </p:cNvPr>
          <p:cNvSpPr/>
          <p:nvPr userDrawn="1"/>
        </p:nvSpPr>
        <p:spPr>
          <a:xfrm>
            <a:off x="4495800" y="3500228"/>
            <a:ext cx="271632" cy="271632"/>
          </a:xfrm>
          <a:prstGeom prst="ellipse">
            <a:avLst/>
          </a:prstGeom>
          <a:solidFill>
            <a:schemeClr val="accent2"/>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70"/>
          </a:p>
        </p:txBody>
      </p:sp>
      <p:sp>
        <p:nvSpPr>
          <p:cNvPr id="25" name="Oval 24">
            <a:extLst>
              <a:ext uri="{FF2B5EF4-FFF2-40B4-BE49-F238E27FC236}">
                <a16:creationId xmlns:a16="http://schemas.microsoft.com/office/drawing/2014/main" id="{CC9B34A3-5911-CF9C-15B1-44E93E645EED}"/>
              </a:ext>
            </a:extLst>
          </p:cNvPr>
          <p:cNvSpPr/>
          <p:nvPr userDrawn="1"/>
        </p:nvSpPr>
        <p:spPr>
          <a:xfrm>
            <a:off x="7179384" y="3500228"/>
            <a:ext cx="271632" cy="271632"/>
          </a:xfrm>
          <a:prstGeom prst="ellipse">
            <a:avLst/>
          </a:prstGeom>
          <a:solidFill>
            <a:schemeClr val="accent3"/>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70"/>
          </a:p>
        </p:txBody>
      </p:sp>
      <p:sp>
        <p:nvSpPr>
          <p:cNvPr id="26" name="Oval 25">
            <a:extLst>
              <a:ext uri="{FF2B5EF4-FFF2-40B4-BE49-F238E27FC236}">
                <a16:creationId xmlns:a16="http://schemas.microsoft.com/office/drawing/2014/main" id="{ABD85521-909D-B0B1-8814-7D594CB2026B}"/>
              </a:ext>
            </a:extLst>
          </p:cNvPr>
          <p:cNvSpPr/>
          <p:nvPr userDrawn="1"/>
        </p:nvSpPr>
        <p:spPr>
          <a:xfrm>
            <a:off x="9862968" y="3500228"/>
            <a:ext cx="271632" cy="271632"/>
          </a:xfrm>
          <a:prstGeom prst="ellipse">
            <a:avLst/>
          </a:prstGeom>
          <a:solidFill>
            <a:schemeClr val="accent4"/>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70"/>
          </a:p>
        </p:txBody>
      </p:sp>
      <p:sp>
        <p:nvSpPr>
          <p:cNvPr id="27" name="Oval 26">
            <a:extLst>
              <a:ext uri="{FF2B5EF4-FFF2-40B4-BE49-F238E27FC236}">
                <a16:creationId xmlns:a16="http://schemas.microsoft.com/office/drawing/2014/main" id="{F4B78CF3-17F6-A566-1A15-09CA2426D132}"/>
              </a:ext>
            </a:extLst>
          </p:cNvPr>
          <p:cNvSpPr/>
          <p:nvPr userDrawn="1"/>
        </p:nvSpPr>
        <p:spPr>
          <a:xfrm>
            <a:off x="12546551" y="3500228"/>
            <a:ext cx="271632" cy="271632"/>
          </a:xfrm>
          <a:prstGeom prst="ellipse">
            <a:avLst/>
          </a:prstGeom>
          <a:solidFill>
            <a:schemeClr val="accent5"/>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70"/>
          </a:p>
        </p:txBody>
      </p:sp>
      <p:sp>
        <p:nvSpPr>
          <p:cNvPr id="43" name="Text Placeholder 42">
            <a:extLst>
              <a:ext uri="{FF2B5EF4-FFF2-40B4-BE49-F238E27FC236}">
                <a16:creationId xmlns:a16="http://schemas.microsoft.com/office/drawing/2014/main" id="{B932512B-AF5E-CF66-3C4D-171FA0CB0BDB}"/>
              </a:ext>
            </a:extLst>
          </p:cNvPr>
          <p:cNvSpPr>
            <a:spLocks noGrp="1"/>
          </p:cNvSpPr>
          <p:nvPr>
            <p:ph type="body" sz="quarter" idx="22"/>
          </p:nvPr>
        </p:nvSpPr>
        <p:spPr>
          <a:xfrm>
            <a:off x="717120" y="868321"/>
            <a:ext cx="13201920" cy="332399"/>
          </a:xfrm>
        </p:spPr>
        <p:txBody>
          <a:bodyPr>
            <a:spAutoFit/>
          </a:bodyPr>
          <a:lstStyle>
            <a:lvl1pPr>
              <a:defRPr sz="2160">
                <a:solidFill>
                  <a:srgbClr val="2BADE3"/>
                </a:solidFill>
                <a:latin typeface="Poppins" panose="00000500000000000000" pitchFamily="2" charset="0"/>
                <a:cs typeface="Poppins" panose="00000500000000000000" pitchFamily="2" charset="0"/>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edit Master text styles</a:t>
            </a:r>
          </a:p>
        </p:txBody>
      </p:sp>
      <p:sp>
        <p:nvSpPr>
          <p:cNvPr id="97" name="Text Placeholder 42">
            <a:extLst>
              <a:ext uri="{FF2B5EF4-FFF2-40B4-BE49-F238E27FC236}">
                <a16:creationId xmlns:a16="http://schemas.microsoft.com/office/drawing/2014/main" id="{26D0105A-7EAD-39F3-370D-B2FE3CF98339}"/>
              </a:ext>
            </a:extLst>
          </p:cNvPr>
          <p:cNvSpPr>
            <a:spLocks noGrp="1"/>
          </p:cNvSpPr>
          <p:nvPr userDrawn="1">
            <p:ph type="body" sz="quarter" idx="26" hasCustomPrompt="1"/>
          </p:nvPr>
        </p:nvSpPr>
        <p:spPr>
          <a:xfrm>
            <a:off x="714376" y="4172128"/>
            <a:ext cx="2463503" cy="926528"/>
          </a:xfrm>
          <a:solidFill>
            <a:srgbClr val="063A79"/>
          </a:solidFill>
        </p:spPr>
        <p:txBody>
          <a:bodyPr wrap="square" lIns="108000" tIns="108000" rIns="108000" bIns="108000" anchor="ctr" anchorCtr="0">
            <a:noAutofit/>
          </a:bodyPr>
          <a:lstStyle>
            <a:lvl1pPr>
              <a:defRPr sz="1440" b="1">
                <a:solidFill>
                  <a:schemeClr val="bg1"/>
                </a:solidFill>
                <a:latin typeface="Poppins" panose="00000500000000000000" pitchFamily="2" charset="0"/>
                <a:cs typeface="Poppins" panose="00000500000000000000" pitchFamily="2" charset="0"/>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Add title here. Keep text short. Stay within the box.</a:t>
            </a:r>
          </a:p>
        </p:txBody>
      </p:sp>
      <p:sp>
        <p:nvSpPr>
          <p:cNvPr id="98" name="Text Placeholder 42">
            <a:extLst>
              <a:ext uri="{FF2B5EF4-FFF2-40B4-BE49-F238E27FC236}">
                <a16:creationId xmlns:a16="http://schemas.microsoft.com/office/drawing/2014/main" id="{40636567-D33C-82C2-3603-7384EDFEA3A7}"/>
              </a:ext>
            </a:extLst>
          </p:cNvPr>
          <p:cNvSpPr>
            <a:spLocks noGrp="1"/>
          </p:cNvSpPr>
          <p:nvPr userDrawn="1">
            <p:ph type="body" sz="quarter" idx="27" hasCustomPrompt="1"/>
          </p:nvPr>
        </p:nvSpPr>
        <p:spPr>
          <a:xfrm>
            <a:off x="716280" y="5098656"/>
            <a:ext cx="2461598" cy="2419200"/>
          </a:xfrm>
          <a:solidFill>
            <a:schemeClr val="bg1">
              <a:lumMod val="95000"/>
            </a:schemeClr>
          </a:solidFill>
        </p:spPr>
        <p:txBody>
          <a:bodyPr wrap="square" lIns="108000" tIns="108000" rIns="108000" bIns="72000" anchor="t" anchorCtr="0">
            <a:noAutofit/>
          </a:bodyPr>
          <a:lstStyle>
            <a:lvl1pPr marL="205740" indent="-205740">
              <a:buFont typeface="Arial" panose="020B0604020202020204" pitchFamily="34" charset="0"/>
              <a:buChar char="•"/>
              <a:defRPr sz="1440" b="0">
                <a:solidFill>
                  <a:schemeClr val="tx2"/>
                </a:solidFill>
                <a:latin typeface="Poppins" panose="00000500000000000000" pitchFamily="2" charset="0"/>
                <a:cs typeface="Poppins" panose="00000500000000000000" pitchFamily="2" charset="0"/>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insert text. Please make sure your text remains within the text box. </a:t>
            </a:r>
          </a:p>
        </p:txBody>
      </p:sp>
      <p:sp>
        <p:nvSpPr>
          <p:cNvPr id="107" name="Picture Placeholder 106">
            <a:extLst>
              <a:ext uri="{FF2B5EF4-FFF2-40B4-BE49-F238E27FC236}">
                <a16:creationId xmlns:a16="http://schemas.microsoft.com/office/drawing/2014/main" id="{8F85EB75-6214-07DD-F967-BCF5B2886A1D}"/>
              </a:ext>
            </a:extLst>
          </p:cNvPr>
          <p:cNvSpPr>
            <a:spLocks noGrp="1"/>
          </p:cNvSpPr>
          <p:nvPr>
            <p:ph type="pic" sz="quarter" idx="28" hasCustomPrompt="1"/>
          </p:nvPr>
        </p:nvSpPr>
        <p:spPr>
          <a:xfrm>
            <a:off x="1440179" y="1764489"/>
            <a:ext cx="1015706" cy="1015834"/>
          </a:xfrm>
        </p:spPr>
        <p:txBody>
          <a:bodyPr anchor="ctr" anchorCtr="0">
            <a:noAutofit/>
          </a:bodyPr>
          <a:lstStyle>
            <a:lvl1pPr algn="ctr">
              <a:defRPr sz="1440">
                <a:solidFill>
                  <a:schemeClr val="bg1"/>
                </a:solidFill>
              </a:defRPr>
            </a:lvl1pPr>
          </a:lstStyle>
          <a:p>
            <a:r>
              <a:rPr lang="en-US"/>
              <a:t>Click to insert icon</a:t>
            </a:r>
            <a:endParaRPr lang="en-GB"/>
          </a:p>
        </p:txBody>
      </p:sp>
      <p:sp>
        <p:nvSpPr>
          <p:cNvPr id="8" name="Title 7">
            <a:extLst>
              <a:ext uri="{FF2B5EF4-FFF2-40B4-BE49-F238E27FC236}">
                <a16:creationId xmlns:a16="http://schemas.microsoft.com/office/drawing/2014/main" id="{3FB69714-F361-03CC-DFC8-5D626ADF9374}"/>
              </a:ext>
            </a:extLst>
          </p:cNvPr>
          <p:cNvSpPr>
            <a:spLocks noGrp="1"/>
          </p:cNvSpPr>
          <p:nvPr>
            <p:ph type="title"/>
          </p:nvPr>
        </p:nvSpPr>
        <p:spPr>
          <a:xfrm>
            <a:off x="714376" y="344806"/>
            <a:ext cx="13199744" cy="517064"/>
          </a:xfrm>
        </p:spPr>
        <p:txBody>
          <a:bodyPr/>
          <a:lstStyle>
            <a:lvl1pPr>
              <a:defRPr b="0">
                <a:solidFill>
                  <a:srgbClr val="063A79"/>
                </a:solidFill>
                <a:latin typeface="Poppins" panose="00000500000000000000" pitchFamily="2" charset="0"/>
                <a:cs typeface="Poppins" panose="00000500000000000000" pitchFamily="2" charset="0"/>
              </a:defRPr>
            </a:lvl1pPr>
          </a:lstStyle>
          <a:p>
            <a:r>
              <a:rPr lang="en-US"/>
              <a:t>Click to edit Master title style</a:t>
            </a:r>
            <a:endParaRPr lang="en-GB"/>
          </a:p>
        </p:txBody>
      </p:sp>
      <p:sp>
        <p:nvSpPr>
          <p:cNvPr id="56" name="Picture Placeholder 106">
            <a:extLst>
              <a:ext uri="{FF2B5EF4-FFF2-40B4-BE49-F238E27FC236}">
                <a16:creationId xmlns:a16="http://schemas.microsoft.com/office/drawing/2014/main" id="{FB66772D-3480-72C3-7FD4-12B48A8DABEC}"/>
              </a:ext>
            </a:extLst>
          </p:cNvPr>
          <p:cNvSpPr>
            <a:spLocks noGrp="1"/>
          </p:cNvSpPr>
          <p:nvPr>
            <p:ph type="pic" sz="quarter" idx="31" hasCustomPrompt="1"/>
          </p:nvPr>
        </p:nvSpPr>
        <p:spPr>
          <a:xfrm>
            <a:off x="12174514" y="1764489"/>
            <a:ext cx="1015706" cy="1015834"/>
          </a:xfrm>
        </p:spPr>
        <p:txBody>
          <a:bodyPr anchor="ctr" anchorCtr="0">
            <a:noAutofit/>
          </a:bodyPr>
          <a:lstStyle>
            <a:lvl1pPr algn="ctr">
              <a:defRPr sz="1440">
                <a:solidFill>
                  <a:schemeClr val="bg1"/>
                </a:solidFill>
              </a:defRPr>
            </a:lvl1pPr>
          </a:lstStyle>
          <a:p>
            <a:r>
              <a:rPr lang="en-US"/>
              <a:t>Click to insert icon</a:t>
            </a:r>
            <a:endParaRPr lang="en-GB"/>
          </a:p>
        </p:txBody>
      </p:sp>
      <p:sp>
        <p:nvSpPr>
          <p:cNvPr id="61" name="Picture Placeholder 106">
            <a:extLst>
              <a:ext uri="{FF2B5EF4-FFF2-40B4-BE49-F238E27FC236}">
                <a16:creationId xmlns:a16="http://schemas.microsoft.com/office/drawing/2014/main" id="{9ECD10DC-1967-BDA8-3F1A-DB9EF0E189A1}"/>
              </a:ext>
            </a:extLst>
          </p:cNvPr>
          <p:cNvSpPr>
            <a:spLocks noGrp="1"/>
          </p:cNvSpPr>
          <p:nvPr>
            <p:ph type="pic" sz="quarter" idx="34" hasCustomPrompt="1"/>
          </p:nvPr>
        </p:nvSpPr>
        <p:spPr>
          <a:xfrm>
            <a:off x="9490931" y="1764489"/>
            <a:ext cx="1015706" cy="1015834"/>
          </a:xfrm>
        </p:spPr>
        <p:txBody>
          <a:bodyPr anchor="ctr" anchorCtr="0">
            <a:noAutofit/>
          </a:bodyPr>
          <a:lstStyle>
            <a:lvl1pPr algn="ctr">
              <a:defRPr sz="1440">
                <a:solidFill>
                  <a:schemeClr val="tx1"/>
                </a:solidFill>
              </a:defRPr>
            </a:lvl1pPr>
          </a:lstStyle>
          <a:p>
            <a:r>
              <a:rPr lang="en-US"/>
              <a:t>Click to insert icon</a:t>
            </a:r>
            <a:endParaRPr lang="en-GB"/>
          </a:p>
        </p:txBody>
      </p:sp>
      <p:sp>
        <p:nvSpPr>
          <p:cNvPr id="66" name="Picture Placeholder 106">
            <a:extLst>
              <a:ext uri="{FF2B5EF4-FFF2-40B4-BE49-F238E27FC236}">
                <a16:creationId xmlns:a16="http://schemas.microsoft.com/office/drawing/2014/main" id="{B255A3ED-1657-46CD-E5F3-C19A43097D85}"/>
              </a:ext>
            </a:extLst>
          </p:cNvPr>
          <p:cNvSpPr>
            <a:spLocks noGrp="1"/>
          </p:cNvSpPr>
          <p:nvPr>
            <p:ph type="pic" sz="quarter" idx="37" hasCustomPrompt="1"/>
          </p:nvPr>
        </p:nvSpPr>
        <p:spPr>
          <a:xfrm>
            <a:off x="6807347" y="1764489"/>
            <a:ext cx="1015706" cy="1015834"/>
          </a:xfrm>
        </p:spPr>
        <p:txBody>
          <a:bodyPr anchor="ctr" anchorCtr="0">
            <a:noAutofit/>
          </a:bodyPr>
          <a:lstStyle>
            <a:lvl1pPr algn="ctr">
              <a:defRPr sz="1440">
                <a:solidFill>
                  <a:schemeClr val="bg1"/>
                </a:solidFill>
              </a:defRPr>
            </a:lvl1pPr>
          </a:lstStyle>
          <a:p>
            <a:r>
              <a:rPr lang="en-US"/>
              <a:t>Click to insert icon</a:t>
            </a:r>
            <a:endParaRPr lang="en-GB"/>
          </a:p>
        </p:txBody>
      </p:sp>
      <p:sp>
        <p:nvSpPr>
          <p:cNvPr id="71" name="Picture Placeholder 106">
            <a:extLst>
              <a:ext uri="{FF2B5EF4-FFF2-40B4-BE49-F238E27FC236}">
                <a16:creationId xmlns:a16="http://schemas.microsoft.com/office/drawing/2014/main" id="{8571CEF9-683A-7A50-8E44-41E5EF8A504A}"/>
              </a:ext>
            </a:extLst>
          </p:cNvPr>
          <p:cNvSpPr>
            <a:spLocks noGrp="1"/>
          </p:cNvSpPr>
          <p:nvPr>
            <p:ph type="pic" sz="quarter" idx="40" hasCustomPrompt="1"/>
          </p:nvPr>
        </p:nvSpPr>
        <p:spPr>
          <a:xfrm>
            <a:off x="4123763" y="1764489"/>
            <a:ext cx="1015706" cy="1015834"/>
          </a:xfrm>
        </p:spPr>
        <p:txBody>
          <a:bodyPr anchor="ctr" anchorCtr="0">
            <a:noAutofit/>
          </a:bodyPr>
          <a:lstStyle>
            <a:lvl1pPr algn="ctr">
              <a:defRPr sz="1440">
                <a:solidFill>
                  <a:schemeClr val="bg1"/>
                </a:solidFill>
              </a:defRPr>
            </a:lvl1pPr>
          </a:lstStyle>
          <a:p>
            <a:r>
              <a:rPr lang="en-US"/>
              <a:t>Click to insert icon</a:t>
            </a:r>
            <a:endParaRPr lang="en-GB"/>
          </a:p>
        </p:txBody>
      </p:sp>
      <p:sp>
        <p:nvSpPr>
          <p:cNvPr id="15" name="Text Placeholder 42">
            <a:extLst>
              <a:ext uri="{FF2B5EF4-FFF2-40B4-BE49-F238E27FC236}">
                <a16:creationId xmlns:a16="http://schemas.microsoft.com/office/drawing/2014/main" id="{3C5F8B7A-C8F8-5EDC-836B-41D0316BC389}"/>
              </a:ext>
            </a:extLst>
          </p:cNvPr>
          <p:cNvSpPr>
            <a:spLocks noGrp="1"/>
          </p:cNvSpPr>
          <p:nvPr>
            <p:ph type="body" sz="quarter" idx="41" hasCustomPrompt="1"/>
          </p:nvPr>
        </p:nvSpPr>
        <p:spPr>
          <a:xfrm>
            <a:off x="3398437" y="4172128"/>
            <a:ext cx="2463503" cy="926528"/>
          </a:xfrm>
          <a:solidFill>
            <a:srgbClr val="008AD9"/>
          </a:solidFill>
        </p:spPr>
        <p:txBody>
          <a:bodyPr wrap="square" lIns="108000" tIns="108000" rIns="108000" bIns="108000" anchor="ctr" anchorCtr="0">
            <a:noAutofit/>
          </a:bodyPr>
          <a:lstStyle>
            <a:lvl1pPr>
              <a:defRPr sz="1440" b="1">
                <a:solidFill>
                  <a:schemeClr val="bg1"/>
                </a:solidFill>
                <a:latin typeface="Poppins" panose="00000500000000000000" pitchFamily="2" charset="0"/>
                <a:cs typeface="Poppins" panose="00000500000000000000" pitchFamily="2" charset="0"/>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Add title here. Keep text short. Stay within the box.</a:t>
            </a:r>
          </a:p>
        </p:txBody>
      </p:sp>
      <p:sp>
        <p:nvSpPr>
          <p:cNvPr id="16" name="Text Placeholder 42">
            <a:extLst>
              <a:ext uri="{FF2B5EF4-FFF2-40B4-BE49-F238E27FC236}">
                <a16:creationId xmlns:a16="http://schemas.microsoft.com/office/drawing/2014/main" id="{15D56490-516F-3CBB-381E-5EE4B6459181}"/>
              </a:ext>
            </a:extLst>
          </p:cNvPr>
          <p:cNvSpPr>
            <a:spLocks noGrp="1"/>
          </p:cNvSpPr>
          <p:nvPr>
            <p:ph type="body" sz="quarter" idx="42" hasCustomPrompt="1"/>
          </p:nvPr>
        </p:nvSpPr>
        <p:spPr>
          <a:xfrm>
            <a:off x="3400341" y="5098656"/>
            <a:ext cx="2461598" cy="2419200"/>
          </a:xfrm>
          <a:solidFill>
            <a:schemeClr val="bg1">
              <a:lumMod val="95000"/>
            </a:schemeClr>
          </a:solidFill>
        </p:spPr>
        <p:txBody>
          <a:bodyPr wrap="square" lIns="108000" tIns="108000" rIns="108000" bIns="72000" anchor="t" anchorCtr="0">
            <a:noAutofit/>
          </a:bodyPr>
          <a:lstStyle>
            <a:lvl1pPr marL="205740" indent="-205740">
              <a:buFont typeface="Arial" panose="020B0604020202020204" pitchFamily="34" charset="0"/>
              <a:buChar char="•"/>
              <a:defRPr sz="1440" b="0">
                <a:solidFill>
                  <a:schemeClr val="tx2"/>
                </a:solidFill>
                <a:latin typeface="Poppins" panose="00000500000000000000" pitchFamily="2" charset="0"/>
                <a:cs typeface="Poppins" panose="00000500000000000000" pitchFamily="2" charset="0"/>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insert text. Please make sure your text remains within the text box. </a:t>
            </a:r>
          </a:p>
        </p:txBody>
      </p:sp>
      <p:sp>
        <p:nvSpPr>
          <p:cNvPr id="17" name="Text Placeholder 42">
            <a:extLst>
              <a:ext uri="{FF2B5EF4-FFF2-40B4-BE49-F238E27FC236}">
                <a16:creationId xmlns:a16="http://schemas.microsoft.com/office/drawing/2014/main" id="{0C3CD486-FD88-462E-B713-BD40E3ABD2D9}"/>
              </a:ext>
            </a:extLst>
          </p:cNvPr>
          <p:cNvSpPr>
            <a:spLocks noGrp="1"/>
          </p:cNvSpPr>
          <p:nvPr>
            <p:ph type="body" sz="quarter" idx="43" hasCustomPrompt="1"/>
          </p:nvPr>
        </p:nvSpPr>
        <p:spPr>
          <a:xfrm>
            <a:off x="6082497" y="4172128"/>
            <a:ext cx="2463503" cy="926528"/>
          </a:xfrm>
          <a:solidFill>
            <a:srgbClr val="2BADE3"/>
          </a:solidFill>
        </p:spPr>
        <p:txBody>
          <a:bodyPr wrap="square" lIns="108000" tIns="108000" rIns="108000" bIns="108000" anchor="ctr" anchorCtr="0">
            <a:noAutofit/>
          </a:bodyPr>
          <a:lstStyle>
            <a:lvl1pPr>
              <a:defRPr sz="1440" b="1">
                <a:solidFill>
                  <a:schemeClr val="bg1"/>
                </a:solidFill>
                <a:latin typeface="Poppins" panose="00000500000000000000" pitchFamily="2" charset="0"/>
                <a:cs typeface="Poppins" panose="00000500000000000000" pitchFamily="2" charset="0"/>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Add title here. Keep text short. Stay within the box.</a:t>
            </a:r>
          </a:p>
        </p:txBody>
      </p:sp>
      <p:sp>
        <p:nvSpPr>
          <p:cNvPr id="18" name="Text Placeholder 42">
            <a:extLst>
              <a:ext uri="{FF2B5EF4-FFF2-40B4-BE49-F238E27FC236}">
                <a16:creationId xmlns:a16="http://schemas.microsoft.com/office/drawing/2014/main" id="{447D64ED-F342-59C5-F1C9-F6B51501D29E}"/>
              </a:ext>
            </a:extLst>
          </p:cNvPr>
          <p:cNvSpPr>
            <a:spLocks noGrp="1"/>
          </p:cNvSpPr>
          <p:nvPr>
            <p:ph type="body" sz="quarter" idx="44" hasCustomPrompt="1"/>
          </p:nvPr>
        </p:nvSpPr>
        <p:spPr>
          <a:xfrm>
            <a:off x="6084401" y="5098656"/>
            <a:ext cx="2461598" cy="2419200"/>
          </a:xfrm>
          <a:solidFill>
            <a:schemeClr val="bg1">
              <a:lumMod val="95000"/>
            </a:schemeClr>
          </a:solidFill>
        </p:spPr>
        <p:txBody>
          <a:bodyPr wrap="square" lIns="108000" tIns="108000" rIns="108000" bIns="72000" anchor="t" anchorCtr="0">
            <a:noAutofit/>
          </a:bodyPr>
          <a:lstStyle>
            <a:lvl1pPr marL="205740" indent="-205740">
              <a:buFont typeface="Arial" panose="020B0604020202020204" pitchFamily="34" charset="0"/>
              <a:buChar char="•"/>
              <a:defRPr sz="1440" b="0">
                <a:solidFill>
                  <a:schemeClr val="tx2"/>
                </a:solidFill>
                <a:latin typeface="Poppins" panose="00000500000000000000" pitchFamily="2" charset="0"/>
                <a:cs typeface="Poppins" panose="00000500000000000000" pitchFamily="2" charset="0"/>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insert text. Please make sure your text remains within the text box. </a:t>
            </a:r>
          </a:p>
        </p:txBody>
      </p:sp>
      <p:sp>
        <p:nvSpPr>
          <p:cNvPr id="19" name="Text Placeholder 42">
            <a:extLst>
              <a:ext uri="{FF2B5EF4-FFF2-40B4-BE49-F238E27FC236}">
                <a16:creationId xmlns:a16="http://schemas.microsoft.com/office/drawing/2014/main" id="{0C424B70-EBCF-3B4C-A7D4-AF92D3D54409}"/>
              </a:ext>
            </a:extLst>
          </p:cNvPr>
          <p:cNvSpPr>
            <a:spLocks noGrp="1"/>
          </p:cNvSpPr>
          <p:nvPr>
            <p:ph type="body" sz="quarter" idx="45" hasCustomPrompt="1"/>
          </p:nvPr>
        </p:nvSpPr>
        <p:spPr>
          <a:xfrm>
            <a:off x="8766557" y="4172128"/>
            <a:ext cx="2463503" cy="926528"/>
          </a:xfrm>
          <a:solidFill>
            <a:srgbClr val="F99401"/>
          </a:solidFill>
        </p:spPr>
        <p:txBody>
          <a:bodyPr wrap="square" lIns="108000" tIns="108000" rIns="108000" bIns="108000" anchor="ctr" anchorCtr="0">
            <a:noAutofit/>
          </a:bodyPr>
          <a:lstStyle>
            <a:lvl1pPr>
              <a:defRPr sz="1440" b="1">
                <a:solidFill>
                  <a:schemeClr val="bg1"/>
                </a:solidFill>
                <a:latin typeface="Poppins" panose="00000500000000000000" pitchFamily="2" charset="0"/>
                <a:cs typeface="Poppins" panose="00000500000000000000" pitchFamily="2" charset="0"/>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Add title here. Keep text short. Stay within the box.</a:t>
            </a:r>
          </a:p>
        </p:txBody>
      </p:sp>
      <p:sp>
        <p:nvSpPr>
          <p:cNvPr id="20" name="Text Placeholder 42">
            <a:extLst>
              <a:ext uri="{FF2B5EF4-FFF2-40B4-BE49-F238E27FC236}">
                <a16:creationId xmlns:a16="http://schemas.microsoft.com/office/drawing/2014/main" id="{E0C193AF-328D-DCA2-9E39-3D6AB07EF2C8}"/>
              </a:ext>
            </a:extLst>
          </p:cNvPr>
          <p:cNvSpPr>
            <a:spLocks noGrp="1"/>
          </p:cNvSpPr>
          <p:nvPr>
            <p:ph type="body" sz="quarter" idx="46" hasCustomPrompt="1"/>
          </p:nvPr>
        </p:nvSpPr>
        <p:spPr>
          <a:xfrm>
            <a:off x="8768461" y="5098656"/>
            <a:ext cx="2461598" cy="2419200"/>
          </a:xfrm>
          <a:solidFill>
            <a:schemeClr val="bg1">
              <a:lumMod val="95000"/>
            </a:schemeClr>
          </a:solidFill>
        </p:spPr>
        <p:txBody>
          <a:bodyPr wrap="square" lIns="108000" tIns="108000" rIns="108000" bIns="72000" anchor="t" anchorCtr="0">
            <a:noAutofit/>
          </a:bodyPr>
          <a:lstStyle>
            <a:lvl1pPr marL="205740" indent="-205740">
              <a:buFont typeface="Arial" panose="020B0604020202020204" pitchFamily="34" charset="0"/>
              <a:buChar char="•"/>
              <a:defRPr sz="1440" b="0">
                <a:solidFill>
                  <a:schemeClr val="tx2"/>
                </a:solidFill>
                <a:latin typeface="Poppins" panose="00000500000000000000" pitchFamily="2" charset="0"/>
                <a:cs typeface="Poppins" panose="00000500000000000000" pitchFamily="2" charset="0"/>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insert text. Please make sure your text remains within the text box. </a:t>
            </a:r>
          </a:p>
        </p:txBody>
      </p:sp>
      <p:sp>
        <p:nvSpPr>
          <p:cNvPr id="21" name="Text Placeholder 42">
            <a:extLst>
              <a:ext uri="{FF2B5EF4-FFF2-40B4-BE49-F238E27FC236}">
                <a16:creationId xmlns:a16="http://schemas.microsoft.com/office/drawing/2014/main" id="{14A34915-FFDF-A084-4D75-79C93FF87A69}"/>
              </a:ext>
            </a:extLst>
          </p:cNvPr>
          <p:cNvSpPr>
            <a:spLocks noGrp="1"/>
          </p:cNvSpPr>
          <p:nvPr>
            <p:ph type="body" sz="quarter" idx="47" hasCustomPrompt="1"/>
          </p:nvPr>
        </p:nvSpPr>
        <p:spPr>
          <a:xfrm>
            <a:off x="11450618" y="4172128"/>
            <a:ext cx="2463503" cy="926528"/>
          </a:xfrm>
          <a:solidFill>
            <a:srgbClr val="FDAE4B"/>
          </a:solidFill>
        </p:spPr>
        <p:txBody>
          <a:bodyPr wrap="square" lIns="108000" tIns="108000" rIns="108000" bIns="108000" anchor="ctr" anchorCtr="0">
            <a:noAutofit/>
          </a:bodyPr>
          <a:lstStyle>
            <a:lvl1pPr>
              <a:defRPr sz="1440" b="1">
                <a:solidFill>
                  <a:schemeClr val="bg1"/>
                </a:solidFill>
                <a:latin typeface="Poppins" panose="00000500000000000000" pitchFamily="2" charset="0"/>
                <a:cs typeface="Poppins" panose="00000500000000000000" pitchFamily="2" charset="0"/>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Add title here. Keep text short. Stay within the box.</a:t>
            </a:r>
          </a:p>
        </p:txBody>
      </p:sp>
      <p:sp>
        <p:nvSpPr>
          <p:cNvPr id="22" name="Text Placeholder 42">
            <a:extLst>
              <a:ext uri="{FF2B5EF4-FFF2-40B4-BE49-F238E27FC236}">
                <a16:creationId xmlns:a16="http://schemas.microsoft.com/office/drawing/2014/main" id="{AE923931-84DC-2981-7649-2A505AB5F49E}"/>
              </a:ext>
            </a:extLst>
          </p:cNvPr>
          <p:cNvSpPr>
            <a:spLocks noGrp="1"/>
          </p:cNvSpPr>
          <p:nvPr>
            <p:ph type="body" sz="quarter" idx="48" hasCustomPrompt="1"/>
          </p:nvPr>
        </p:nvSpPr>
        <p:spPr>
          <a:xfrm>
            <a:off x="11452522" y="5098656"/>
            <a:ext cx="2461598" cy="2419200"/>
          </a:xfrm>
          <a:solidFill>
            <a:schemeClr val="bg1">
              <a:lumMod val="95000"/>
            </a:schemeClr>
          </a:solidFill>
        </p:spPr>
        <p:txBody>
          <a:bodyPr wrap="square" lIns="108000" tIns="108000" rIns="108000" bIns="72000" anchor="t" anchorCtr="0">
            <a:noAutofit/>
          </a:bodyPr>
          <a:lstStyle>
            <a:lvl1pPr marL="205740" indent="-205740">
              <a:buFont typeface="Arial" panose="020B0604020202020204" pitchFamily="34" charset="0"/>
              <a:buChar char="•"/>
              <a:defRPr sz="1440" b="0">
                <a:solidFill>
                  <a:schemeClr val="tx2"/>
                </a:solidFill>
                <a:latin typeface="Poppins" panose="00000500000000000000" pitchFamily="2" charset="0"/>
                <a:cs typeface="Poppins" panose="00000500000000000000" pitchFamily="2" charset="0"/>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insert text. Please make sure your text remains within the text box. </a:t>
            </a:r>
          </a:p>
        </p:txBody>
      </p:sp>
      <p:pic>
        <p:nvPicPr>
          <p:cNvPr id="2" name="Picture 1">
            <a:extLst>
              <a:ext uri="{FF2B5EF4-FFF2-40B4-BE49-F238E27FC236}">
                <a16:creationId xmlns:a16="http://schemas.microsoft.com/office/drawing/2014/main" id="{C5617D85-D13B-6DED-FE83-9D102D8193E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Tree>
    <p:extLst>
      <p:ext uri="{BB962C8B-B14F-4D97-AF65-F5344CB8AC3E}">
        <p14:creationId xmlns:p14="http://schemas.microsoft.com/office/powerpoint/2010/main" val="340744707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meline and Sequen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D2A0A-BA80-EDEC-3791-DB7DFD2934A8}"/>
              </a:ext>
            </a:extLst>
          </p:cNvPr>
          <p:cNvSpPr>
            <a:spLocks noGrp="1"/>
          </p:cNvSpPr>
          <p:nvPr>
            <p:ph type="title"/>
          </p:nvPr>
        </p:nvSpPr>
        <p:spPr>
          <a:xfrm>
            <a:off x="714376" y="344806"/>
            <a:ext cx="13199744" cy="517064"/>
          </a:xfrm>
        </p:spPr>
        <p:txBody>
          <a:bodyPr>
            <a:noAutofit/>
          </a:bodyPr>
          <a:lstStyle/>
          <a:p>
            <a:r>
              <a:rPr lang="en-US"/>
              <a:t>Click to edit Master title style</a:t>
            </a:r>
            <a:endParaRPr lang="en-GB"/>
          </a:p>
        </p:txBody>
      </p:sp>
      <p:sp>
        <p:nvSpPr>
          <p:cNvPr id="43" name="Text Placeholder 42">
            <a:extLst>
              <a:ext uri="{FF2B5EF4-FFF2-40B4-BE49-F238E27FC236}">
                <a16:creationId xmlns:a16="http://schemas.microsoft.com/office/drawing/2014/main" id="{B932512B-AF5E-CF66-3C4D-171FA0CB0BDB}"/>
              </a:ext>
            </a:extLst>
          </p:cNvPr>
          <p:cNvSpPr>
            <a:spLocks noGrp="1"/>
          </p:cNvSpPr>
          <p:nvPr>
            <p:ph type="body" sz="quarter" idx="22"/>
          </p:nvPr>
        </p:nvSpPr>
        <p:spPr>
          <a:xfrm>
            <a:off x="716280" y="868321"/>
            <a:ext cx="13194586" cy="332399"/>
          </a:xfrm>
        </p:spPr>
        <p:txBody>
          <a:bodyPr>
            <a:noAutofit/>
          </a:bodyPr>
          <a:lstStyle>
            <a:lvl1pPr>
              <a:defRPr sz="2160">
                <a:solidFill>
                  <a:schemeClr val="accent3"/>
                </a:solidFill>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edit Master text styles</a:t>
            </a:r>
          </a:p>
        </p:txBody>
      </p:sp>
      <p:pic>
        <p:nvPicPr>
          <p:cNvPr id="75" name="Picture 74" descr="Logo&#10;&#10;Description automatically generated with medium confidence">
            <a:extLst>
              <a:ext uri="{FF2B5EF4-FFF2-40B4-BE49-F238E27FC236}">
                <a16:creationId xmlns:a16="http://schemas.microsoft.com/office/drawing/2014/main" id="{0F83564A-0FE0-E462-32FB-9AC5DE9642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4376" y="7581400"/>
            <a:ext cx="1512899" cy="496800"/>
          </a:xfrm>
          <a:prstGeom prst="rect">
            <a:avLst/>
          </a:prstGeom>
        </p:spPr>
      </p:pic>
      <p:sp>
        <p:nvSpPr>
          <p:cNvPr id="10" name="Text Placeholder 9">
            <a:extLst>
              <a:ext uri="{FF2B5EF4-FFF2-40B4-BE49-F238E27FC236}">
                <a16:creationId xmlns:a16="http://schemas.microsoft.com/office/drawing/2014/main" id="{D530B5D7-17D6-38D1-6197-D3F24FE0A7D1}"/>
              </a:ext>
            </a:extLst>
          </p:cNvPr>
          <p:cNvSpPr>
            <a:spLocks noGrp="1"/>
          </p:cNvSpPr>
          <p:nvPr>
            <p:ph type="body" sz="quarter" idx="24" hasCustomPrompt="1"/>
          </p:nvPr>
        </p:nvSpPr>
        <p:spPr>
          <a:xfrm>
            <a:off x="716281" y="2217357"/>
            <a:ext cx="3118484" cy="221599"/>
          </a:xfrm>
          <a:noFill/>
        </p:spPr>
        <p:txBody>
          <a:bodyPr wrap="square" lIns="0" tIns="0" rIns="0" bIns="0">
            <a:noAutofit/>
          </a:bodyPr>
          <a:lstStyle>
            <a:lvl1pPr>
              <a:defRPr sz="1440" b="1">
                <a:solidFill>
                  <a:schemeClr val="tx2"/>
                </a:solidFill>
              </a:defRPr>
            </a:lvl1pPr>
          </a:lstStyle>
          <a:p>
            <a:pPr lvl="0"/>
            <a:r>
              <a:rPr lang="en-US"/>
              <a:t>Click to add </a:t>
            </a:r>
            <a:r>
              <a:rPr lang="en-US" err="1"/>
              <a:t>keypoint</a:t>
            </a:r>
            <a:r>
              <a:rPr lang="en-US"/>
              <a:t> 01</a:t>
            </a:r>
          </a:p>
        </p:txBody>
      </p:sp>
      <p:sp>
        <p:nvSpPr>
          <p:cNvPr id="32" name="Text Placeholder 9">
            <a:extLst>
              <a:ext uri="{FF2B5EF4-FFF2-40B4-BE49-F238E27FC236}">
                <a16:creationId xmlns:a16="http://schemas.microsoft.com/office/drawing/2014/main" id="{6D8F35C2-AB56-B659-8FC9-226D04B666BC}"/>
              </a:ext>
            </a:extLst>
          </p:cNvPr>
          <p:cNvSpPr>
            <a:spLocks noGrp="1"/>
          </p:cNvSpPr>
          <p:nvPr>
            <p:ph type="body" sz="quarter" idx="27" hasCustomPrompt="1"/>
          </p:nvPr>
        </p:nvSpPr>
        <p:spPr>
          <a:xfrm>
            <a:off x="716281" y="2705448"/>
            <a:ext cx="3118484" cy="1737552"/>
          </a:xfrm>
          <a:noFill/>
        </p:spPr>
        <p:txBody>
          <a:bodyPr lIns="0" tIns="0" rIns="0" bIns="0">
            <a:noAutofit/>
          </a:bodyPr>
          <a:lstStyle>
            <a:lvl1pPr>
              <a:defRPr sz="1440">
                <a:solidFill>
                  <a:schemeClr val="tx2"/>
                </a:solidFill>
              </a:defRPr>
            </a:lvl1pPr>
          </a:lstStyle>
          <a:p>
            <a:pPr lvl="0"/>
            <a:r>
              <a:rPr lang="en-US"/>
              <a:t>Click to add body text placeholder</a:t>
            </a:r>
          </a:p>
        </p:txBody>
      </p:sp>
      <p:cxnSp>
        <p:nvCxnSpPr>
          <p:cNvPr id="42" name="Straight Connector 41">
            <a:extLst>
              <a:ext uri="{FF2B5EF4-FFF2-40B4-BE49-F238E27FC236}">
                <a16:creationId xmlns:a16="http://schemas.microsoft.com/office/drawing/2014/main" id="{24637A94-D7A7-F54D-027D-F4C6A5D1CAB6}"/>
              </a:ext>
            </a:extLst>
          </p:cNvPr>
          <p:cNvCxnSpPr>
            <a:cxnSpLocks/>
          </p:cNvCxnSpPr>
          <p:nvPr userDrawn="1"/>
        </p:nvCxnSpPr>
        <p:spPr>
          <a:xfrm>
            <a:off x="716280" y="2572201"/>
            <a:ext cx="1391412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4" name="Text Placeholder 9">
            <a:extLst>
              <a:ext uri="{FF2B5EF4-FFF2-40B4-BE49-F238E27FC236}">
                <a16:creationId xmlns:a16="http://schemas.microsoft.com/office/drawing/2014/main" id="{8823600C-C86E-582B-D4D0-B23AC4D3C665}"/>
              </a:ext>
            </a:extLst>
          </p:cNvPr>
          <p:cNvSpPr>
            <a:spLocks noGrp="1"/>
          </p:cNvSpPr>
          <p:nvPr>
            <p:ph type="body" sz="quarter" idx="28" hasCustomPrompt="1"/>
          </p:nvPr>
        </p:nvSpPr>
        <p:spPr>
          <a:xfrm>
            <a:off x="4076702" y="2217357"/>
            <a:ext cx="3118484" cy="221599"/>
          </a:xfrm>
          <a:noFill/>
        </p:spPr>
        <p:txBody>
          <a:bodyPr wrap="square" lIns="0" tIns="0" rIns="0" bIns="0">
            <a:noAutofit/>
          </a:bodyPr>
          <a:lstStyle>
            <a:lvl1pPr>
              <a:defRPr sz="1440" b="1">
                <a:solidFill>
                  <a:schemeClr val="tx2"/>
                </a:solidFill>
              </a:defRPr>
            </a:lvl1pPr>
          </a:lstStyle>
          <a:p>
            <a:pPr lvl="0"/>
            <a:r>
              <a:rPr lang="en-US"/>
              <a:t>Click to add </a:t>
            </a:r>
            <a:r>
              <a:rPr lang="en-US" err="1"/>
              <a:t>keypoint</a:t>
            </a:r>
            <a:r>
              <a:rPr lang="en-US"/>
              <a:t> 02</a:t>
            </a:r>
          </a:p>
        </p:txBody>
      </p:sp>
      <p:sp>
        <p:nvSpPr>
          <p:cNvPr id="45" name="Text Placeholder 9">
            <a:extLst>
              <a:ext uri="{FF2B5EF4-FFF2-40B4-BE49-F238E27FC236}">
                <a16:creationId xmlns:a16="http://schemas.microsoft.com/office/drawing/2014/main" id="{5EC47344-CF32-4945-A005-C6E4FB14591A}"/>
              </a:ext>
            </a:extLst>
          </p:cNvPr>
          <p:cNvSpPr>
            <a:spLocks noGrp="1"/>
          </p:cNvSpPr>
          <p:nvPr>
            <p:ph type="body" sz="quarter" idx="29" hasCustomPrompt="1"/>
          </p:nvPr>
        </p:nvSpPr>
        <p:spPr>
          <a:xfrm>
            <a:off x="4076702" y="2705448"/>
            <a:ext cx="3118484" cy="1737552"/>
          </a:xfrm>
          <a:noFill/>
        </p:spPr>
        <p:txBody>
          <a:bodyPr lIns="0" tIns="0" rIns="0" bIns="0">
            <a:noAutofit/>
          </a:bodyPr>
          <a:lstStyle>
            <a:lvl1pPr>
              <a:defRPr sz="1440">
                <a:solidFill>
                  <a:schemeClr val="tx2"/>
                </a:solidFill>
              </a:defRPr>
            </a:lvl1pPr>
          </a:lstStyle>
          <a:p>
            <a:pPr lvl="0"/>
            <a:r>
              <a:rPr lang="en-US"/>
              <a:t>Click to add body text placeholder</a:t>
            </a:r>
          </a:p>
        </p:txBody>
      </p:sp>
      <p:sp>
        <p:nvSpPr>
          <p:cNvPr id="46" name="Text Placeholder 9">
            <a:extLst>
              <a:ext uri="{FF2B5EF4-FFF2-40B4-BE49-F238E27FC236}">
                <a16:creationId xmlns:a16="http://schemas.microsoft.com/office/drawing/2014/main" id="{16DF42A1-E1CE-1FFA-615D-300D45544EA8}"/>
              </a:ext>
            </a:extLst>
          </p:cNvPr>
          <p:cNvSpPr>
            <a:spLocks noGrp="1"/>
          </p:cNvSpPr>
          <p:nvPr>
            <p:ph type="body" sz="quarter" idx="30" hasCustomPrompt="1"/>
          </p:nvPr>
        </p:nvSpPr>
        <p:spPr>
          <a:xfrm>
            <a:off x="7433311" y="2217357"/>
            <a:ext cx="3118484" cy="221599"/>
          </a:xfrm>
          <a:noFill/>
        </p:spPr>
        <p:txBody>
          <a:bodyPr wrap="square" lIns="0" tIns="0" rIns="0" bIns="0">
            <a:noAutofit/>
          </a:bodyPr>
          <a:lstStyle>
            <a:lvl1pPr>
              <a:defRPr sz="1440" b="1">
                <a:solidFill>
                  <a:schemeClr val="tx2"/>
                </a:solidFill>
              </a:defRPr>
            </a:lvl1pPr>
          </a:lstStyle>
          <a:p>
            <a:pPr lvl="0"/>
            <a:r>
              <a:rPr lang="en-US"/>
              <a:t>Click to add </a:t>
            </a:r>
            <a:r>
              <a:rPr lang="en-US" err="1"/>
              <a:t>keypoint</a:t>
            </a:r>
            <a:r>
              <a:rPr lang="en-US"/>
              <a:t> 03</a:t>
            </a:r>
          </a:p>
        </p:txBody>
      </p:sp>
      <p:sp>
        <p:nvSpPr>
          <p:cNvPr id="47" name="Text Placeholder 9">
            <a:extLst>
              <a:ext uri="{FF2B5EF4-FFF2-40B4-BE49-F238E27FC236}">
                <a16:creationId xmlns:a16="http://schemas.microsoft.com/office/drawing/2014/main" id="{A7C86146-FA93-C2FE-23A4-23A6FFA30D02}"/>
              </a:ext>
            </a:extLst>
          </p:cNvPr>
          <p:cNvSpPr>
            <a:spLocks noGrp="1"/>
          </p:cNvSpPr>
          <p:nvPr>
            <p:ph type="body" sz="quarter" idx="31" hasCustomPrompt="1"/>
          </p:nvPr>
        </p:nvSpPr>
        <p:spPr>
          <a:xfrm>
            <a:off x="7433311" y="2705448"/>
            <a:ext cx="3118484" cy="1737552"/>
          </a:xfrm>
          <a:noFill/>
        </p:spPr>
        <p:txBody>
          <a:bodyPr lIns="0" tIns="0" rIns="0" bIns="0">
            <a:noAutofit/>
          </a:bodyPr>
          <a:lstStyle>
            <a:lvl1pPr>
              <a:defRPr sz="1440">
                <a:solidFill>
                  <a:schemeClr val="tx2"/>
                </a:solidFill>
              </a:defRPr>
            </a:lvl1pPr>
          </a:lstStyle>
          <a:p>
            <a:pPr lvl="0"/>
            <a:r>
              <a:rPr lang="en-US"/>
              <a:t>Click to add body text placeholder</a:t>
            </a:r>
          </a:p>
        </p:txBody>
      </p:sp>
      <p:sp>
        <p:nvSpPr>
          <p:cNvPr id="48" name="Text Placeholder 9">
            <a:extLst>
              <a:ext uri="{FF2B5EF4-FFF2-40B4-BE49-F238E27FC236}">
                <a16:creationId xmlns:a16="http://schemas.microsoft.com/office/drawing/2014/main" id="{CDCAC097-E08D-4BEC-79E7-91596E166405}"/>
              </a:ext>
            </a:extLst>
          </p:cNvPr>
          <p:cNvSpPr>
            <a:spLocks noGrp="1"/>
          </p:cNvSpPr>
          <p:nvPr>
            <p:ph type="body" sz="quarter" idx="32" hasCustomPrompt="1"/>
          </p:nvPr>
        </p:nvSpPr>
        <p:spPr>
          <a:xfrm>
            <a:off x="10792382" y="2217357"/>
            <a:ext cx="3118484" cy="221599"/>
          </a:xfrm>
          <a:noFill/>
        </p:spPr>
        <p:txBody>
          <a:bodyPr wrap="square" lIns="0" tIns="0" rIns="0" bIns="0">
            <a:noAutofit/>
          </a:bodyPr>
          <a:lstStyle>
            <a:lvl1pPr>
              <a:defRPr sz="1440" b="1">
                <a:solidFill>
                  <a:schemeClr val="tx2"/>
                </a:solidFill>
              </a:defRPr>
            </a:lvl1pPr>
          </a:lstStyle>
          <a:p>
            <a:pPr lvl="0"/>
            <a:r>
              <a:rPr lang="en-US"/>
              <a:t>Click to add </a:t>
            </a:r>
            <a:r>
              <a:rPr lang="en-US" err="1"/>
              <a:t>keypoint</a:t>
            </a:r>
            <a:r>
              <a:rPr lang="en-US"/>
              <a:t> 04</a:t>
            </a:r>
          </a:p>
        </p:txBody>
      </p:sp>
      <p:sp>
        <p:nvSpPr>
          <p:cNvPr id="49" name="Text Placeholder 9">
            <a:extLst>
              <a:ext uri="{FF2B5EF4-FFF2-40B4-BE49-F238E27FC236}">
                <a16:creationId xmlns:a16="http://schemas.microsoft.com/office/drawing/2014/main" id="{199B0CDD-9C26-6F8B-5EB3-5E3B3C0C9D15}"/>
              </a:ext>
            </a:extLst>
          </p:cNvPr>
          <p:cNvSpPr>
            <a:spLocks noGrp="1"/>
          </p:cNvSpPr>
          <p:nvPr>
            <p:ph type="body" sz="quarter" idx="33" hasCustomPrompt="1"/>
          </p:nvPr>
        </p:nvSpPr>
        <p:spPr>
          <a:xfrm>
            <a:off x="10792382" y="2705448"/>
            <a:ext cx="3118484" cy="1737552"/>
          </a:xfrm>
          <a:noFill/>
        </p:spPr>
        <p:txBody>
          <a:bodyPr lIns="0" tIns="0" rIns="0" bIns="0">
            <a:noAutofit/>
          </a:bodyPr>
          <a:lstStyle>
            <a:lvl1pPr>
              <a:defRPr sz="1440">
                <a:solidFill>
                  <a:schemeClr val="tx2"/>
                </a:solidFill>
              </a:defRPr>
            </a:lvl1pPr>
          </a:lstStyle>
          <a:p>
            <a:pPr lvl="0"/>
            <a:r>
              <a:rPr lang="en-US"/>
              <a:t>Click to add body text placeholder</a:t>
            </a:r>
          </a:p>
        </p:txBody>
      </p:sp>
      <p:sp>
        <p:nvSpPr>
          <p:cNvPr id="50" name="Text Placeholder 9">
            <a:extLst>
              <a:ext uri="{FF2B5EF4-FFF2-40B4-BE49-F238E27FC236}">
                <a16:creationId xmlns:a16="http://schemas.microsoft.com/office/drawing/2014/main" id="{24E9452C-0A23-F6E5-0D2D-136911C80EF0}"/>
              </a:ext>
            </a:extLst>
          </p:cNvPr>
          <p:cNvSpPr>
            <a:spLocks noGrp="1"/>
          </p:cNvSpPr>
          <p:nvPr>
            <p:ph type="body" sz="quarter" idx="34" hasCustomPrompt="1"/>
          </p:nvPr>
        </p:nvSpPr>
        <p:spPr>
          <a:xfrm>
            <a:off x="716281" y="5262779"/>
            <a:ext cx="3118484" cy="221599"/>
          </a:xfrm>
          <a:noFill/>
        </p:spPr>
        <p:txBody>
          <a:bodyPr wrap="square" lIns="0" tIns="0" rIns="0" bIns="0">
            <a:noAutofit/>
          </a:bodyPr>
          <a:lstStyle>
            <a:lvl1pPr>
              <a:defRPr sz="1440" b="1">
                <a:solidFill>
                  <a:schemeClr val="tx2"/>
                </a:solidFill>
              </a:defRPr>
            </a:lvl1pPr>
          </a:lstStyle>
          <a:p>
            <a:pPr lvl="0"/>
            <a:r>
              <a:rPr lang="en-US"/>
              <a:t>Click to add </a:t>
            </a:r>
            <a:r>
              <a:rPr lang="en-US" err="1"/>
              <a:t>keypoint</a:t>
            </a:r>
            <a:r>
              <a:rPr lang="en-US"/>
              <a:t> 05</a:t>
            </a:r>
          </a:p>
        </p:txBody>
      </p:sp>
      <p:sp>
        <p:nvSpPr>
          <p:cNvPr id="51" name="Text Placeholder 9">
            <a:extLst>
              <a:ext uri="{FF2B5EF4-FFF2-40B4-BE49-F238E27FC236}">
                <a16:creationId xmlns:a16="http://schemas.microsoft.com/office/drawing/2014/main" id="{3B102066-A9FB-AB40-3114-656B659E0D10}"/>
              </a:ext>
            </a:extLst>
          </p:cNvPr>
          <p:cNvSpPr>
            <a:spLocks noGrp="1"/>
          </p:cNvSpPr>
          <p:nvPr>
            <p:ph type="body" sz="quarter" idx="35" hasCustomPrompt="1"/>
          </p:nvPr>
        </p:nvSpPr>
        <p:spPr>
          <a:xfrm>
            <a:off x="716281" y="5750870"/>
            <a:ext cx="3118484" cy="1737552"/>
          </a:xfrm>
          <a:noFill/>
        </p:spPr>
        <p:txBody>
          <a:bodyPr lIns="0" tIns="0" rIns="0" bIns="0">
            <a:noAutofit/>
          </a:bodyPr>
          <a:lstStyle>
            <a:lvl1pPr>
              <a:defRPr sz="1440">
                <a:solidFill>
                  <a:schemeClr val="tx2"/>
                </a:solidFill>
              </a:defRPr>
            </a:lvl1pPr>
          </a:lstStyle>
          <a:p>
            <a:pPr lvl="0"/>
            <a:r>
              <a:rPr lang="en-US"/>
              <a:t>Click to add body text placeholder</a:t>
            </a:r>
          </a:p>
        </p:txBody>
      </p:sp>
      <p:cxnSp>
        <p:nvCxnSpPr>
          <p:cNvPr id="52" name="Straight Connector 51">
            <a:extLst>
              <a:ext uri="{FF2B5EF4-FFF2-40B4-BE49-F238E27FC236}">
                <a16:creationId xmlns:a16="http://schemas.microsoft.com/office/drawing/2014/main" id="{A1BE76A7-489C-096E-0259-6DE024588689}"/>
              </a:ext>
            </a:extLst>
          </p:cNvPr>
          <p:cNvCxnSpPr>
            <a:cxnSpLocks/>
          </p:cNvCxnSpPr>
          <p:nvPr userDrawn="1"/>
        </p:nvCxnSpPr>
        <p:spPr>
          <a:xfrm>
            <a:off x="0" y="5617624"/>
            <a:ext cx="13910866"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3" name="Text Placeholder 9">
            <a:extLst>
              <a:ext uri="{FF2B5EF4-FFF2-40B4-BE49-F238E27FC236}">
                <a16:creationId xmlns:a16="http://schemas.microsoft.com/office/drawing/2014/main" id="{441AC472-CCF0-C515-F499-A005F0B94CCC}"/>
              </a:ext>
            </a:extLst>
          </p:cNvPr>
          <p:cNvSpPr>
            <a:spLocks noGrp="1"/>
          </p:cNvSpPr>
          <p:nvPr>
            <p:ph type="body" sz="quarter" idx="36" hasCustomPrompt="1"/>
          </p:nvPr>
        </p:nvSpPr>
        <p:spPr>
          <a:xfrm>
            <a:off x="4076702" y="5262779"/>
            <a:ext cx="3118484" cy="221599"/>
          </a:xfrm>
          <a:noFill/>
        </p:spPr>
        <p:txBody>
          <a:bodyPr wrap="square" lIns="0" tIns="0" rIns="0" bIns="0">
            <a:noAutofit/>
          </a:bodyPr>
          <a:lstStyle>
            <a:lvl1pPr>
              <a:defRPr sz="1440" b="1">
                <a:solidFill>
                  <a:schemeClr val="tx2"/>
                </a:solidFill>
              </a:defRPr>
            </a:lvl1pPr>
          </a:lstStyle>
          <a:p>
            <a:pPr lvl="0"/>
            <a:r>
              <a:rPr lang="en-US"/>
              <a:t>Click to add </a:t>
            </a:r>
            <a:r>
              <a:rPr lang="en-US" err="1"/>
              <a:t>keypoint</a:t>
            </a:r>
            <a:r>
              <a:rPr lang="en-US"/>
              <a:t> 06</a:t>
            </a:r>
          </a:p>
        </p:txBody>
      </p:sp>
      <p:sp>
        <p:nvSpPr>
          <p:cNvPr id="54" name="Text Placeholder 9">
            <a:extLst>
              <a:ext uri="{FF2B5EF4-FFF2-40B4-BE49-F238E27FC236}">
                <a16:creationId xmlns:a16="http://schemas.microsoft.com/office/drawing/2014/main" id="{3EBD266A-E4E6-0D3A-DFC5-581337B69B6D}"/>
              </a:ext>
            </a:extLst>
          </p:cNvPr>
          <p:cNvSpPr>
            <a:spLocks noGrp="1"/>
          </p:cNvSpPr>
          <p:nvPr>
            <p:ph type="body" sz="quarter" idx="37" hasCustomPrompt="1"/>
          </p:nvPr>
        </p:nvSpPr>
        <p:spPr>
          <a:xfrm>
            <a:off x="4076702" y="5750870"/>
            <a:ext cx="3118484" cy="1737552"/>
          </a:xfrm>
          <a:noFill/>
        </p:spPr>
        <p:txBody>
          <a:bodyPr lIns="0" tIns="0" rIns="0" bIns="0">
            <a:noAutofit/>
          </a:bodyPr>
          <a:lstStyle>
            <a:lvl1pPr>
              <a:defRPr sz="1440">
                <a:solidFill>
                  <a:schemeClr val="tx2"/>
                </a:solidFill>
              </a:defRPr>
            </a:lvl1pPr>
          </a:lstStyle>
          <a:p>
            <a:pPr lvl="0"/>
            <a:r>
              <a:rPr lang="en-US"/>
              <a:t>Click to add body text placeholder</a:t>
            </a:r>
          </a:p>
        </p:txBody>
      </p:sp>
      <p:sp>
        <p:nvSpPr>
          <p:cNvPr id="55" name="Text Placeholder 9">
            <a:extLst>
              <a:ext uri="{FF2B5EF4-FFF2-40B4-BE49-F238E27FC236}">
                <a16:creationId xmlns:a16="http://schemas.microsoft.com/office/drawing/2014/main" id="{D2C90DD9-678F-2F64-6F45-E09DDEBAB1C1}"/>
              </a:ext>
            </a:extLst>
          </p:cNvPr>
          <p:cNvSpPr>
            <a:spLocks noGrp="1"/>
          </p:cNvSpPr>
          <p:nvPr>
            <p:ph type="body" sz="quarter" idx="38" hasCustomPrompt="1"/>
          </p:nvPr>
        </p:nvSpPr>
        <p:spPr>
          <a:xfrm>
            <a:off x="7433311" y="5262779"/>
            <a:ext cx="3118484" cy="221599"/>
          </a:xfrm>
          <a:noFill/>
        </p:spPr>
        <p:txBody>
          <a:bodyPr wrap="square" lIns="0" tIns="0" rIns="0" bIns="0">
            <a:noAutofit/>
          </a:bodyPr>
          <a:lstStyle>
            <a:lvl1pPr>
              <a:defRPr sz="1440" b="1">
                <a:solidFill>
                  <a:schemeClr val="tx2"/>
                </a:solidFill>
              </a:defRPr>
            </a:lvl1pPr>
          </a:lstStyle>
          <a:p>
            <a:pPr lvl="0"/>
            <a:r>
              <a:rPr lang="en-US"/>
              <a:t>Click to add </a:t>
            </a:r>
            <a:r>
              <a:rPr lang="en-US" err="1"/>
              <a:t>keypoint</a:t>
            </a:r>
            <a:r>
              <a:rPr lang="en-US"/>
              <a:t> 07</a:t>
            </a:r>
          </a:p>
        </p:txBody>
      </p:sp>
      <p:sp>
        <p:nvSpPr>
          <p:cNvPr id="56" name="Text Placeholder 9">
            <a:extLst>
              <a:ext uri="{FF2B5EF4-FFF2-40B4-BE49-F238E27FC236}">
                <a16:creationId xmlns:a16="http://schemas.microsoft.com/office/drawing/2014/main" id="{093F63B2-E644-D1FF-3D1F-BEB1F5211183}"/>
              </a:ext>
            </a:extLst>
          </p:cNvPr>
          <p:cNvSpPr>
            <a:spLocks noGrp="1"/>
          </p:cNvSpPr>
          <p:nvPr>
            <p:ph type="body" sz="quarter" idx="39" hasCustomPrompt="1"/>
          </p:nvPr>
        </p:nvSpPr>
        <p:spPr>
          <a:xfrm>
            <a:off x="7433311" y="5750870"/>
            <a:ext cx="3118484" cy="1737552"/>
          </a:xfrm>
          <a:noFill/>
        </p:spPr>
        <p:txBody>
          <a:bodyPr lIns="0" tIns="0" rIns="0" bIns="0">
            <a:noAutofit/>
          </a:bodyPr>
          <a:lstStyle>
            <a:lvl1pPr>
              <a:defRPr sz="1440">
                <a:solidFill>
                  <a:schemeClr val="tx2"/>
                </a:solidFill>
              </a:defRPr>
            </a:lvl1pPr>
          </a:lstStyle>
          <a:p>
            <a:pPr lvl="0"/>
            <a:r>
              <a:rPr lang="en-US"/>
              <a:t>Click to add body text placeholder</a:t>
            </a:r>
          </a:p>
        </p:txBody>
      </p:sp>
      <p:sp>
        <p:nvSpPr>
          <p:cNvPr id="57" name="Text Placeholder 9">
            <a:extLst>
              <a:ext uri="{FF2B5EF4-FFF2-40B4-BE49-F238E27FC236}">
                <a16:creationId xmlns:a16="http://schemas.microsoft.com/office/drawing/2014/main" id="{D6055101-86B6-8508-564E-9BDA88A40F77}"/>
              </a:ext>
            </a:extLst>
          </p:cNvPr>
          <p:cNvSpPr>
            <a:spLocks noGrp="1"/>
          </p:cNvSpPr>
          <p:nvPr>
            <p:ph type="body" sz="quarter" idx="40" hasCustomPrompt="1"/>
          </p:nvPr>
        </p:nvSpPr>
        <p:spPr>
          <a:xfrm>
            <a:off x="10792382" y="5262779"/>
            <a:ext cx="3118484" cy="221599"/>
          </a:xfrm>
          <a:noFill/>
        </p:spPr>
        <p:txBody>
          <a:bodyPr wrap="square" lIns="0" tIns="0" rIns="0" bIns="0">
            <a:noAutofit/>
          </a:bodyPr>
          <a:lstStyle>
            <a:lvl1pPr>
              <a:defRPr sz="1440" b="1">
                <a:solidFill>
                  <a:schemeClr val="tx2"/>
                </a:solidFill>
              </a:defRPr>
            </a:lvl1pPr>
          </a:lstStyle>
          <a:p>
            <a:pPr lvl="0"/>
            <a:r>
              <a:rPr lang="en-US"/>
              <a:t>Click to add </a:t>
            </a:r>
            <a:r>
              <a:rPr lang="en-US" err="1"/>
              <a:t>keypoint</a:t>
            </a:r>
            <a:r>
              <a:rPr lang="en-US"/>
              <a:t> 08</a:t>
            </a:r>
          </a:p>
        </p:txBody>
      </p:sp>
      <p:sp>
        <p:nvSpPr>
          <p:cNvPr id="58" name="Text Placeholder 9">
            <a:extLst>
              <a:ext uri="{FF2B5EF4-FFF2-40B4-BE49-F238E27FC236}">
                <a16:creationId xmlns:a16="http://schemas.microsoft.com/office/drawing/2014/main" id="{39352603-9C20-7E0C-B0C6-9676F3C9818E}"/>
              </a:ext>
            </a:extLst>
          </p:cNvPr>
          <p:cNvSpPr>
            <a:spLocks noGrp="1"/>
          </p:cNvSpPr>
          <p:nvPr>
            <p:ph type="body" sz="quarter" idx="41" hasCustomPrompt="1"/>
          </p:nvPr>
        </p:nvSpPr>
        <p:spPr>
          <a:xfrm>
            <a:off x="10792382" y="5750870"/>
            <a:ext cx="3118484" cy="1737552"/>
          </a:xfrm>
          <a:noFill/>
        </p:spPr>
        <p:txBody>
          <a:bodyPr lIns="0" tIns="0" rIns="0" bIns="0">
            <a:noAutofit/>
          </a:bodyPr>
          <a:lstStyle>
            <a:lvl1pPr>
              <a:defRPr sz="1440">
                <a:solidFill>
                  <a:schemeClr val="tx2"/>
                </a:solidFill>
              </a:defRPr>
            </a:lvl1pPr>
          </a:lstStyle>
          <a:p>
            <a:pPr lvl="0"/>
            <a:r>
              <a:rPr lang="en-US"/>
              <a:t>Click to add body text placeholder</a:t>
            </a:r>
          </a:p>
        </p:txBody>
      </p:sp>
      <p:sp>
        <p:nvSpPr>
          <p:cNvPr id="80" name="Picture Placeholder 79">
            <a:extLst>
              <a:ext uri="{FF2B5EF4-FFF2-40B4-BE49-F238E27FC236}">
                <a16:creationId xmlns:a16="http://schemas.microsoft.com/office/drawing/2014/main" id="{1F25046D-554D-3A89-6D6C-F849A169DD3D}"/>
              </a:ext>
            </a:extLst>
          </p:cNvPr>
          <p:cNvSpPr>
            <a:spLocks noGrp="1"/>
          </p:cNvSpPr>
          <p:nvPr>
            <p:ph type="pic" sz="quarter" idx="42" hasCustomPrompt="1"/>
          </p:nvPr>
        </p:nvSpPr>
        <p:spPr>
          <a:xfrm>
            <a:off x="716280" y="1591597"/>
            <a:ext cx="432000" cy="432000"/>
          </a:xfrm>
        </p:spPr>
        <p:txBody>
          <a:bodyPr anchor="ctr" anchorCtr="0">
            <a:noAutofit/>
          </a:bodyPr>
          <a:lstStyle>
            <a:lvl1pPr algn="ctr">
              <a:defRPr sz="1080"/>
            </a:lvl1pPr>
          </a:lstStyle>
          <a:p>
            <a:r>
              <a:rPr lang="en-US"/>
              <a:t>Icon</a:t>
            </a:r>
            <a:endParaRPr lang="en-GB"/>
          </a:p>
        </p:txBody>
      </p:sp>
      <p:sp>
        <p:nvSpPr>
          <p:cNvPr id="81" name="Picture Placeholder 79">
            <a:extLst>
              <a:ext uri="{FF2B5EF4-FFF2-40B4-BE49-F238E27FC236}">
                <a16:creationId xmlns:a16="http://schemas.microsoft.com/office/drawing/2014/main" id="{18487457-583E-D69B-895C-FD3102E26F96}"/>
              </a:ext>
            </a:extLst>
          </p:cNvPr>
          <p:cNvSpPr>
            <a:spLocks noGrp="1"/>
          </p:cNvSpPr>
          <p:nvPr>
            <p:ph type="pic" sz="quarter" idx="43" hasCustomPrompt="1"/>
          </p:nvPr>
        </p:nvSpPr>
        <p:spPr>
          <a:xfrm>
            <a:off x="4076701" y="1591597"/>
            <a:ext cx="432000" cy="432000"/>
          </a:xfrm>
        </p:spPr>
        <p:txBody>
          <a:bodyPr anchor="ctr" anchorCtr="0">
            <a:noAutofit/>
          </a:bodyPr>
          <a:lstStyle>
            <a:lvl1pPr algn="ctr">
              <a:defRPr sz="1080"/>
            </a:lvl1pPr>
          </a:lstStyle>
          <a:p>
            <a:r>
              <a:rPr lang="en-US"/>
              <a:t>Icon</a:t>
            </a:r>
            <a:endParaRPr lang="en-GB"/>
          </a:p>
        </p:txBody>
      </p:sp>
      <p:sp>
        <p:nvSpPr>
          <p:cNvPr id="82" name="Picture Placeholder 79">
            <a:extLst>
              <a:ext uri="{FF2B5EF4-FFF2-40B4-BE49-F238E27FC236}">
                <a16:creationId xmlns:a16="http://schemas.microsoft.com/office/drawing/2014/main" id="{48F43663-0716-D867-53F0-64107774E576}"/>
              </a:ext>
            </a:extLst>
          </p:cNvPr>
          <p:cNvSpPr>
            <a:spLocks noGrp="1"/>
          </p:cNvSpPr>
          <p:nvPr>
            <p:ph type="pic" sz="quarter" idx="44" hasCustomPrompt="1"/>
          </p:nvPr>
        </p:nvSpPr>
        <p:spPr>
          <a:xfrm>
            <a:off x="7433310" y="1591597"/>
            <a:ext cx="432000" cy="432000"/>
          </a:xfrm>
        </p:spPr>
        <p:txBody>
          <a:bodyPr anchor="ctr" anchorCtr="0">
            <a:noAutofit/>
          </a:bodyPr>
          <a:lstStyle>
            <a:lvl1pPr algn="ctr">
              <a:defRPr sz="1080"/>
            </a:lvl1pPr>
          </a:lstStyle>
          <a:p>
            <a:r>
              <a:rPr lang="en-US"/>
              <a:t>Icon</a:t>
            </a:r>
            <a:endParaRPr lang="en-GB"/>
          </a:p>
        </p:txBody>
      </p:sp>
      <p:sp>
        <p:nvSpPr>
          <p:cNvPr id="83" name="Picture Placeholder 79">
            <a:extLst>
              <a:ext uri="{FF2B5EF4-FFF2-40B4-BE49-F238E27FC236}">
                <a16:creationId xmlns:a16="http://schemas.microsoft.com/office/drawing/2014/main" id="{2C72E172-12AD-F190-C64D-07207827B6E1}"/>
              </a:ext>
            </a:extLst>
          </p:cNvPr>
          <p:cNvSpPr>
            <a:spLocks noGrp="1"/>
          </p:cNvSpPr>
          <p:nvPr>
            <p:ph type="pic" sz="quarter" idx="45" hasCustomPrompt="1"/>
          </p:nvPr>
        </p:nvSpPr>
        <p:spPr>
          <a:xfrm>
            <a:off x="10792381" y="1591597"/>
            <a:ext cx="432000" cy="432000"/>
          </a:xfrm>
        </p:spPr>
        <p:txBody>
          <a:bodyPr anchor="ctr" anchorCtr="0">
            <a:noAutofit/>
          </a:bodyPr>
          <a:lstStyle>
            <a:lvl1pPr algn="ctr">
              <a:defRPr sz="1080"/>
            </a:lvl1pPr>
          </a:lstStyle>
          <a:p>
            <a:r>
              <a:rPr lang="en-US"/>
              <a:t>Icon</a:t>
            </a:r>
            <a:endParaRPr lang="en-GB"/>
          </a:p>
        </p:txBody>
      </p:sp>
      <p:sp>
        <p:nvSpPr>
          <p:cNvPr id="85" name="Picture Placeholder 79">
            <a:extLst>
              <a:ext uri="{FF2B5EF4-FFF2-40B4-BE49-F238E27FC236}">
                <a16:creationId xmlns:a16="http://schemas.microsoft.com/office/drawing/2014/main" id="{839EBCFF-7787-A8E7-A630-E1DD7793E039}"/>
              </a:ext>
            </a:extLst>
          </p:cNvPr>
          <p:cNvSpPr>
            <a:spLocks noGrp="1"/>
          </p:cNvSpPr>
          <p:nvPr>
            <p:ph type="pic" sz="quarter" idx="46" hasCustomPrompt="1"/>
          </p:nvPr>
        </p:nvSpPr>
        <p:spPr>
          <a:xfrm>
            <a:off x="716280" y="4637105"/>
            <a:ext cx="432000" cy="432000"/>
          </a:xfrm>
        </p:spPr>
        <p:txBody>
          <a:bodyPr anchor="ctr" anchorCtr="0">
            <a:noAutofit/>
          </a:bodyPr>
          <a:lstStyle>
            <a:lvl1pPr algn="ctr">
              <a:defRPr sz="1080"/>
            </a:lvl1pPr>
          </a:lstStyle>
          <a:p>
            <a:r>
              <a:rPr lang="en-US"/>
              <a:t>Icon</a:t>
            </a:r>
            <a:endParaRPr lang="en-GB"/>
          </a:p>
        </p:txBody>
      </p:sp>
      <p:sp>
        <p:nvSpPr>
          <p:cNvPr id="86" name="Picture Placeholder 79">
            <a:extLst>
              <a:ext uri="{FF2B5EF4-FFF2-40B4-BE49-F238E27FC236}">
                <a16:creationId xmlns:a16="http://schemas.microsoft.com/office/drawing/2014/main" id="{998CD390-45D0-3500-C0A4-EB815E23D86D}"/>
              </a:ext>
            </a:extLst>
          </p:cNvPr>
          <p:cNvSpPr>
            <a:spLocks noGrp="1"/>
          </p:cNvSpPr>
          <p:nvPr>
            <p:ph type="pic" sz="quarter" idx="47" hasCustomPrompt="1"/>
          </p:nvPr>
        </p:nvSpPr>
        <p:spPr>
          <a:xfrm>
            <a:off x="4076701" y="4637105"/>
            <a:ext cx="432000" cy="432000"/>
          </a:xfrm>
        </p:spPr>
        <p:txBody>
          <a:bodyPr anchor="ctr" anchorCtr="0">
            <a:noAutofit/>
          </a:bodyPr>
          <a:lstStyle>
            <a:lvl1pPr algn="ctr">
              <a:defRPr sz="1080"/>
            </a:lvl1pPr>
          </a:lstStyle>
          <a:p>
            <a:r>
              <a:rPr lang="en-US"/>
              <a:t>Icon</a:t>
            </a:r>
            <a:endParaRPr lang="en-GB"/>
          </a:p>
        </p:txBody>
      </p:sp>
      <p:sp>
        <p:nvSpPr>
          <p:cNvPr id="87" name="Picture Placeholder 79">
            <a:extLst>
              <a:ext uri="{FF2B5EF4-FFF2-40B4-BE49-F238E27FC236}">
                <a16:creationId xmlns:a16="http://schemas.microsoft.com/office/drawing/2014/main" id="{26EBCD69-947B-3572-4C9A-14831317510A}"/>
              </a:ext>
            </a:extLst>
          </p:cNvPr>
          <p:cNvSpPr>
            <a:spLocks noGrp="1"/>
          </p:cNvSpPr>
          <p:nvPr>
            <p:ph type="pic" sz="quarter" idx="48" hasCustomPrompt="1"/>
          </p:nvPr>
        </p:nvSpPr>
        <p:spPr>
          <a:xfrm>
            <a:off x="7433310" y="4637105"/>
            <a:ext cx="432000" cy="432000"/>
          </a:xfrm>
        </p:spPr>
        <p:txBody>
          <a:bodyPr anchor="ctr" anchorCtr="0">
            <a:noAutofit/>
          </a:bodyPr>
          <a:lstStyle>
            <a:lvl1pPr algn="ctr">
              <a:defRPr sz="1080"/>
            </a:lvl1pPr>
          </a:lstStyle>
          <a:p>
            <a:r>
              <a:rPr lang="en-US"/>
              <a:t>Icon</a:t>
            </a:r>
            <a:endParaRPr lang="en-GB"/>
          </a:p>
        </p:txBody>
      </p:sp>
      <p:sp>
        <p:nvSpPr>
          <p:cNvPr id="88" name="Picture Placeholder 79">
            <a:extLst>
              <a:ext uri="{FF2B5EF4-FFF2-40B4-BE49-F238E27FC236}">
                <a16:creationId xmlns:a16="http://schemas.microsoft.com/office/drawing/2014/main" id="{EFC16C90-6CC8-3AAE-8ADD-8BA65C0CFF7F}"/>
              </a:ext>
            </a:extLst>
          </p:cNvPr>
          <p:cNvSpPr>
            <a:spLocks noGrp="1"/>
          </p:cNvSpPr>
          <p:nvPr>
            <p:ph type="pic" sz="quarter" idx="49" hasCustomPrompt="1"/>
          </p:nvPr>
        </p:nvSpPr>
        <p:spPr>
          <a:xfrm>
            <a:off x="10792381" y="4637105"/>
            <a:ext cx="432000" cy="432000"/>
          </a:xfrm>
        </p:spPr>
        <p:txBody>
          <a:bodyPr anchor="ctr" anchorCtr="0">
            <a:noAutofit/>
          </a:bodyPr>
          <a:lstStyle>
            <a:lvl1pPr algn="ctr">
              <a:defRPr sz="1080"/>
            </a:lvl1pPr>
          </a:lstStyle>
          <a:p>
            <a:r>
              <a:rPr lang="en-US"/>
              <a:t>Icon</a:t>
            </a:r>
            <a:endParaRPr lang="en-GB"/>
          </a:p>
        </p:txBody>
      </p:sp>
      <p:grpSp>
        <p:nvGrpSpPr>
          <p:cNvPr id="6" name="Group 5">
            <a:extLst>
              <a:ext uri="{FF2B5EF4-FFF2-40B4-BE49-F238E27FC236}">
                <a16:creationId xmlns:a16="http://schemas.microsoft.com/office/drawing/2014/main" id="{9200B609-3AB0-4DF9-56A6-CC793598C78D}"/>
              </a:ext>
            </a:extLst>
          </p:cNvPr>
          <p:cNvGrpSpPr/>
          <p:nvPr userDrawn="1"/>
        </p:nvGrpSpPr>
        <p:grpSpPr>
          <a:xfrm>
            <a:off x="0" y="344805"/>
            <a:ext cx="14630400" cy="7809094"/>
            <a:chOff x="0" y="287338"/>
            <a:chExt cx="12192000" cy="6507578"/>
          </a:xfrm>
        </p:grpSpPr>
        <p:cxnSp>
          <p:nvCxnSpPr>
            <p:cNvPr id="7" name="Straight Connector 6">
              <a:extLst>
                <a:ext uri="{FF2B5EF4-FFF2-40B4-BE49-F238E27FC236}">
                  <a16:creationId xmlns:a16="http://schemas.microsoft.com/office/drawing/2014/main" id="{6F209ABA-74E4-AC0C-8ADF-7FFA417E4E15}"/>
                </a:ext>
              </a:extLst>
            </p:cNvPr>
            <p:cNvCxnSpPr/>
            <p:nvPr userDrawn="1"/>
          </p:nvCxnSpPr>
          <p:spPr>
            <a:xfrm>
              <a:off x="595313" y="6794916"/>
              <a:ext cx="10999787" cy="0"/>
            </a:xfrm>
            <a:prstGeom prst="line">
              <a:avLst/>
            </a:prstGeom>
            <a:ln w="127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8" name="Rectangle: Top Corners Rounded 7">
              <a:extLst>
                <a:ext uri="{FF2B5EF4-FFF2-40B4-BE49-F238E27FC236}">
                  <a16:creationId xmlns:a16="http://schemas.microsoft.com/office/drawing/2014/main" id="{E76706DE-6247-4DA1-38C1-BE8BD84D3693}"/>
                </a:ext>
              </a:extLst>
            </p:cNvPr>
            <p:cNvSpPr/>
            <p:nvPr userDrawn="1"/>
          </p:nvSpPr>
          <p:spPr>
            <a:xfrm rot="16200000">
              <a:off x="11877675" y="430213"/>
              <a:ext cx="457200" cy="171450"/>
            </a:xfrm>
            <a:prstGeom prst="round2SameRect">
              <a:avLst>
                <a:gd name="adj1" fmla="val 35186"/>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sp>
          <p:nvSpPr>
            <p:cNvPr id="9" name="Rectangle: Top Corners Rounded 8">
              <a:extLst>
                <a:ext uri="{FF2B5EF4-FFF2-40B4-BE49-F238E27FC236}">
                  <a16:creationId xmlns:a16="http://schemas.microsoft.com/office/drawing/2014/main" id="{AD8A3B76-830E-45C9-D18C-4C30E1D1EBAB}"/>
                </a:ext>
              </a:extLst>
            </p:cNvPr>
            <p:cNvSpPr/>
            <p:nvPr userDrawn="1"/>
          </p:nvSpPr>
          <p:spPr>
            <a:xfrm rot="5400000" flipH="1">
              <a:off x="-142875" y="430213"/>
              <a:ext cx="457200" cy="171450"/>
            </a:xfrm>
            <a:prstGeom prst="round2SameRect">
              <a:avLst>
                <a:gd name="adj1" fmla="val 35186"/>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grpSp>
      <p:sp>
        <p:nvSpPr>
          <p:cNvPr id="11" name="Footer Placeholder 3">
            <a:extLst>
              <a:ext uri="{FF2B5EF4-FFF2-40B4-BE49-F238E27FC236}">
                <a16:creationId xmlns:a16="http://schemas.microsoft.com/office/drawing/2014/main" id="{8CDA1EDA-37E6-57CE-0048-348967D51C2E}"/>
              </a:ext>
            </a:extLst>
          </p:cNvPr>
          <p:cNvSpPr txBox="1">
            <a:spLocks/>
          </p:cNvSpPr>
          <p:nvPr userDrawn="1"/>
        </p:nvSpPr>
        <p:spPr>
          <a:xfrm>
            <a:off x="10198214" y="7729017"/>
            <a:ext cx="3715906" cy="424873"/>
          </a:xfrm>
          <a:custGeom>
            <a:avLst/>
            <a:gdLst>
              <a:gd name="connsiteX0" fmla="*/ 0 w 6931025"/>
              <a:gd name="connsiteY0" fmla="*/ 0 h 6858000"/>
              <a:gd name="connsiteX1" fmla="*/ 6931025 w 6931025"/>
              <a:gd name="connsiteY1" fmla="*/ 0 h 6858000"/>
              <a:gd name="connsiteX2" fmla="*/ 6931025 w 6931025"/>
              <a:gd name="connsiteY2" fmla="*/ 6858000 h 6858000"/>
              <a:gd name="connsiteX3" fmla="*/ 720000 w 6931025"/>
              <a:gd name="connsiteY3" fmla="*/ 6858000 h 6858000"/>
              <a:gd name="connsiteX4" fmla="*/ 0 w 6931025"/>
              <a:gd name="connsiteY4" fmla="*/ 613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1025" h="6858000">
                <a:moveTo>
                  <a:pt x="0" y="0"/>
                </a:moveTo>
                <a:lnTo>
                  <a:pt x="6931025" y="0"/>
                </a:lnTo>
                <a:lnTo>
                  <a:pt x="6931025" y="6858000"/>
                </a:lnTo>
                <a:lnTo>
                  <a:pt x="720000" y="6858000"/>
                </a:lnTo>
                <a:cubicBezTo>
                  <a:pt x="322355" y="6858000"/>
                  <a:pt x="0" y="6535645"/>
                  <a:pt x="0" y="6138000"/>
                </a:cubicBezTo>
                <a:close/>
              </a:path>
            </a:pathLst>
          </a:custGeom>
          <a:noFill/>
        </p:spPr>
        <p:txBody>
          <a:bodyPr vert="horz" wrap="square"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360000" indent="-180000" algn="l" defTabSz="914400" rtl="0" eaLnBrk="1" latinLnBrk="0" hangingPunct="1">
              <a:lnSpc>
                <a:spcPct val="100000"/>
              </a:lnSpc>
              <a:spcBef>
                <a:spcPts val="0"/>
              </a:spcBef>
              <a:spcAft>
                <a:spcPts val="600"/>
              </a:spcAft>
              <a:buFont typeface="Arial" panose="020B0604020202020204" pitchFamily="34" charset="0"/>
              <a:buChar char="•"/>
              <a:defRPr lang="en-US" sz="1600" kern="1200" dirty="0" smtClean="0">
                <a:solidFill>
                  <a:schemeClr val="tx2"/>
                </a:solidFill>
                <a:latin typeface="+mn-lt"/>
                <a:ea typeface="+mn-ea"/>
                <a:cs typeface="+mn-cs"/>
              </a:defRPr>
            </a:lvl2pPr>
            <a:lvl3pPr marL="54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72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4pPr>
            <a:lvl5pPr marL="900000" indent="-180000" algn="l" defTabSz="914400" rtl="0" eaLnBrk="1" latinLnBrk="0" hangingPunct="1">
              <a:lnSpc>
                <a:spcPct val="100000"/>
              </a:lnSpc>
              <a:spcBef>
                <a:spcPts val="0"/>
              </a:spcBef>
              <a:spcAft>
                <a:spcPts val="600"/>
              </a:spcAft>
              <a:buFont typeface="Arial" panose="020B0604020202020204" pitchFamily="34" charset="0"/>
              <a:buChar char="•"/>
              <a:defRPr lang="en-GB" sz="1600" kern="1200" dirty="0" smtClean="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Aft>
                <a:spcPts val="0"/>
              </a:spcAft>
            </a:pPr>
            <a:r>
              <a:rPr lang="en-US" sz="720">
                <a:solidFill>
                  <a:schemeClr val="tx2">
                    <a:lumMod val="75000"/>
                    <a:lumOff val="25000"/>
                  </a:schemeClr>
                </a:solidFill>
              </a:rPr>
              <a:t>Copyright © </a:t>
            </a:r>
            <a:r>
              <a:rPr lang="en-US" sz="720" err="1">
                <a:solidFill>
                  <a:schemeClr val="tx2">
                    <a:lumMod val="75000"/>
                    <a:lumOff val="25000"/>
                  </a:schemeClr>
                </a:solidFill>
              </a:rPr>
              <a:t>HighRes</a:t>
            </a:r>
            <a:r>
              <a:rPr lang="en-US" sz="720">
                <a:solidFill>
                  <a:schemeClr val="tx2">
                    <a:lumMod val="75000"/>
                    <a:lumOff val="25000"/>
                  </a:schemeClr>
                </a:solidFill>
              </a:rPr>
              <a:t> </a:t>
            </a:r>
            <a:r>
              <a:rPr lang="en-US" sz="720" err="1">
                <a:solidFill>
                  <a:schemeClr val="tx2">
                    <a:lumMod val="75000"/>
                    <a:lumOff val="25000"/>
                  </a:schemeClr>
                </a:solidFill>
              </a:rPr>
              <a:t>Biosolutions</a:t>
            </a:r>
            <a:r>
              <a:rPr lang="en-US" sz="720">
                <a:solidFill>
                  <a:schemeClr val="tx2">
                    <a:lumMod val="75000"/>
                    <a:lumOff val="25000"/>
                  </a:schemeClr>
                </a:solidFill>
              </a:rPr>
              <a:t> 2023. </a:t>
            </a:r>
          </a:p>
          <a:p>
            <a:pPr algn="r">
              <a:spcAft>
                <a:spcPts val="0"/>
              </a:spcAft>
            </a:pPr>
            <a:r>
              <a:rPr lang="en-US" sz="720">
                <a:solidFill>
                  <a:schemeClr val="tx2">
                    <a:lumMod val="75000"/>
                    <a:lumOff val="25000"/>
                  </a:schemeClr>
                </a:solidFill>
              </a:rPr>
              <a:t>All Rights Reserved, CONFIDENTIAL.</a:t>
            </a:r>
          </a:p>
          <a:p>
            <a:pPr marL="0" indent="0" algn="r" defTabSz="1097280" rtl="0" eaLnBrk="1" latinLnBrk="0" hangingPunct="1">
              <a:lnSpc>
                <a:spcPct val="100000"/>
              </a:lnSpc>
              <a:spcBef>
                <a:spcPts val="0"/>
              </a:spcBef>
              <a:spcAft>
                <a:spcPts val="0"/>
              </a:spcAft>
              <a:buFont typeface="Arial" panose="020B0604020202020204" pitchFamily="34" charset="0"/>
              <a:buNone/>
            </a:pPr>
            <a:r>
              <a:rPr lang="en-US" sz="720" kern="1200">
                <a:solidFill>
                  <a:schemeClr val="tx2">
                    <a:lumMod val="75000"/>
                    <a:lumOff val="25000"/>
                  </a:schemeClr>
                </a:solidFill>
                <a:latin typeface="+mn-lt"/>
                <a:ea typeface="+mn-ea"/>
                <a:cs typeface="+mn-cs"/>
              </a:rPr>
              <a:t>MR-DIG-231230-01 </a:t>
            </a:r>
            <a:r>
              <a:rPr lang="en-US" sz="720" kern="1200" err="1">
                <a:solidFill>
                  <a:schemeClr val="tx2">
                    <a:lumMod val="75000"/>
                    <a:lumOff val="25000"/>
                  </a:schemeClr>
                </a:solidFill>
                <a:latin typeface="+mn-lt"/>
                <a:ea typeface="+mn-ea"/>
                <a:cs typeface="+mn-cs"/>
              </a:rPr>
              <a:t>RevA</a:t>
            </a:r>
            <a:endParaRPr lang="en-US" sz="720" kern="1200">
              <a:solidFill>
                <a:schemeClr val="tx2">
                  <a:lumMod val="75000"/>
                  <a:lumOff val="25000"/>
                </a:schemeClr>
              </a:solidFill>
              <a:latin typeface="+mn-lt"/>
              <a:ea typeface="+mn-ea"/>
              <a:cs typeface="+mn-cs"/>
            </a:endParaRPr>
          </a:p>
        </p:txBody>
      </p:sp>
    </p:spTree>
    <p:extLst>
      <p:ext uri="{BB962C8B-B14F-4D97-AF65-F5344CB8AC3E}">
        <p14:creationId xmlns:p14="http://schemas.microsoft.com/office/powerpoint/2010/main" val="171698463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tx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C68994E-6B5F-0CF4-8825-00F544635755}"/>
              </a:ext>
            </a:extLst>
          </p:cNvPr>
          <p:cNvSpPr/>
          <p:nvPr userDrawn="1"/>
        </p:nvSpPr>
        <p:spPr>
          <a:xfrm>
            <a:off x="716280" y="344806"/>
            <a:ext cx="13197840" cy="7160896"/>
          </a:xfrm>
          <a:prstGeom prst="roundRect">
            <a:avLst>
              <a:gd name="adj" fmla="val 40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70"/>
          </a:p>
        </p:txBody>
      </p:sp>
      <p:sp>
        <p:nvSpPr>
          <p:cNvPr id="2" name="Title 1">
            <a:extLst>
              <a:ext uri="{FF2B5EF4-FFF2-40B4-BE49-F238E27FC236}">
                <a16:creationId xmlns:a16="http://schemas.microsoft.com/office/drawing/2014/main" id="{0838DA5C-7929-CE23-1A88-500B725F4F9E}"/>
              </a:ext>
            </a:extLst>
          </p:cNvPr>
          <p:cNvSpPr>
            <a:spLocks noGrp="1"/>
          </p:cNvSpPr>
          <p:nvPr>
            <p:ph type="title" hasCustomPrompt="1"/>
          </p:nvPr>
        </p:nvSpPr>
        <p:spPr>
          <a:xfrm>
            <a:off x="1832611" y="1612636"/>
            <a:ext cx="10961370" cy="3988784"/>
          </a:xfrm>
        </p:spPr>
        <p:txBody>
          <a:bodyPr>
            <a:noAutofit/>
          </a:bodyPr>
          <a:lstStyle>
            <a:lvl1pPr>
              <a:defRPr sz="4320"/>
            </a:lvl1pPr>
          </a:lstStyle>
          <a:p>
            <a:r>
              <a:rPr lang="en-US"/>
              <a:t>“Add big statement or a quote.</a:t>
            </a:r>
            <a:br>
              <a:rPr lang="en-US"/>
            </a:br>
            <a:r>
              <a:rPr lang="en-US"/>
              <a:t>Do not exceed the text box limit. Stay within the text box. You can bring down the font size to 28pt minimum.”</a:t>
            </a:r>
            <a:endParaRPr lang="en-GB"/>
          </a:p>
        </p:txBody>
      </p:sp>
      <p:sp>
        <p:nvSpPr>
          <p:cNvPr id="7" name="Rectangle: Top Corners Rounded 6">
            <a:extLst>
              <a:ext uri="{FF2B5EF4-FFF2-40B4-BE49-F238E27FC236}">
                <a16:creationId xmlns:a16="http://schemas.microsoft.com/office/drawing/2014/main" id="{484524D5-BE3A-367B-AB30-E6F49CAB9918}"/>
              </a:ext>
            </a:extLst>
          </p:cNvPr>
          <p:cNvSpPr/>
          <p:nvPr userDrawn="1"/>
        </p:nvSpPr>
        <p:spPr>
          <a:xfrm rot="5400000" flipH="1">
            <a:off x="-171450" y="516256"/>
            <a:ext cx="548640" cy="205740"/>
          </a:xfrm>
          <a:prstGeom prst="round2SameRect">
            <a:avLst>
              <a:gd name="adj1" fmla="val 35186"/>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sp>
        <p:nvSpPr>
          <p:cNvPr id="8" name="Rectangle: Top Corners Rounded 7">
            <a:extLst>
              <a:ext uri="{FF2B5EF4-FFF2-40B4-BE49-F238E27FC236}">
                <a16:creationId xmlns:a16="http://schemas.microsoft.com/office/drawing/2014/main" id="{A2E59DDD-7DF9-6BEF-958D-9EEEF34BCEBF}"/>
              </a:ext>
            </a:extLst>
          </p:cNvPr>
          <p:cNvSpPr/>
          <p:nvPr userDrawn="1"/>
        </p:nvSpPr>
        <p:spPr>
          <a:xfrm rot="16200000">
            <a:off x="14253210" y="516256"/>
            <a:ext cx="548640" cy="205740"/>
          </a:xfrm>
          <a:prstGeom prst="round2SameRect">
            <a:avLst>
              <a:gd name="adj1" fmla="val 35186"/>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sp>
        <p:nvSpPr>
          <p:cNvPr id="15" name="Text Placeholder 14">
            <a:extLst>
              <a:ext uri="{FF2B5EF4-FFF2-40B4-BE49-F238E27FC236}">
                <a16:creationId xmlns:a16="http://schemas.microsoft.com/office/drawing/2014/main" id="{021215B7-0F4F-C337-0EEB-12588BC0E65E}"/>
              </a:ext>
            </a:extLst>
          </p:cNvPr>
          <p:cNvSpPr>
            <a:spLocks noGrp="1"/>
          </p:cNvSpPr>
          <p:nvPr>
            <p:ph type="body" sz="quarter" idx="13" hasCustomPrompt="1"/>
          </p:nvPr>
        </p:nvSpPr>
        <p:spPr>
          <a:xfrm>
            <a:off x="1832611" y="5889256"/>
            <a:ext cx="10961370" cy="348614"/>
          </a:xfrm>
        </p:spPr>
        <p:txBody>
          <a:bodyPr>
            <a:noAutofit/>
          </a:bodyPr>
          <a:lstStyle>
            <a:lvl1pPr>
              <a:defRPr sz="2160">
                <a:solidFill>
                  <a:schemeClr val="accent3"/>
                </a:solidFill>
              </a:defRPr>
            </a:lvl1pPr>
          </a:lstStyle>
          <a:p>
            <a:pPr lvl="0"/>
            <a:r>
              <a:rPr lang="en-US"/>
              <a:t>Optional: Add more information here.</a:t>
            </a:r>
          </a:p>
        </p:txBody>
      </p:sp>
      <p:cxnSp>
        <p:nvCxnSpPr>
          <p:cNvPr id="17" name="Straight Connector 16">
            <a:extLst>
              <a:ext uri="{FF2B5EF4-FFF2-40B4-BE49-F238E27FC236}">
                <a16:creationId xmlns:a16="http://schemas.microsoft.com/office/drawing/2014/main" id="{F7427FF9-49B3-6DBC-4339-5E4C7536DA06}"/>
              </a:ext>
            </a:extLst>
          </p:cNvPr>
          <p:cNvCxnSpPr/>
          <p:nvPr userDrawn="1"/>
        </p:nvCxnSpPr>
        <p:spPr>
          <a:xfrm>
            <a:off x="714376" y="8153899"/>
            <a:ext cx="13199744" cy="0"/>
          </a:xfrm>
          <a:prstGeom prst="line">
            <a:avLst/>
          </a:prstGeom>
          <a:ln w="12700" cap="rnd">
            <a:solidFill>
              <a:schemeClr val="accent3"/>
            </a:solidFill>
            <a:round/>
          </a:ln>
        </p:spPr>
        <p:style>
          <a:lnRef idx="1">
            <a:schemeClr val="accent1"/>
          </a:lnRef>
          <a:fillRef idx="0">
            <a:schemeClr val="accent1"/>
          </a:fillRef>
          <a:effectRef idx="0">
            <a:schemeClr val="accent1"/>
          </a:effectRef>
          <a:fontRef idx="minor">
            <a:schemeClr val="tx1"/>
          </a:fontRef>
        </p:style>
      </p:cxnSp>
      <p:pic>
        <p:nvPicPr>
          <p:cNvPr id="18" name="Picture 17" descr="Text&#10;&#10;Description automatically generated with medium confidence">
            <a:extLst>
              <a:ext uri="{FF2B5EF4-FFF2-40B4-BE49-F238E27FC236}">
                <a16:creationId xmlns:a16="http://schemas.microsoft.com/office/drawing/2014/main" id="{6B5F149F-4ED3-53AD-09F0-4CA79943733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4376" y="7581756"/>
            <a:ext cx="1511813" cy="496444"/>
          </a:xfrm>
          <a:prstGeom prst="rect">
            <a:avLst/>
          </a:prstGeom>
        </p:spPr>
      </p:pic>
      <p:sp>
        <p:nvSpPr>
          <p:cNvPr id="9" name="Footer Placeholder 3">
            <a:extLst>
              <a:ext uri="{FF2B5EF4-FFF2-40B4-BE49-F238E27FC236}">
                <a16:creationId xmlns:a16="http://schemas.microsoft.com/office/drawing/2014/main" id="{BCA9CB22-B779-122A-E452-AA28515CE7FD}"/>
              </a:ext>
            </a:extLst>
          </p:cNvPr>
          <p:cNvSpPr txBox="1">
            <a:spLocks/>
          </p:cNvSpPr>
          <p:nvPr userDrawn="1"/>
        </p:nvSpPr>
        <p:spPr>
          <a:xfrm>
            <a:off x="10198214" y="7729017"/>
            <a:ext cx="3715906" cy="424873"/>
          </a:xfrm>
          <a:custGeom>
            <a:avLst/>
            <a:gdLst>
              <a:gd name="connsiteX0" fmla="*/ 0 w 6931025"/>
              <a:gd name="connsiteY0" fmla="*/ 0 h 6858000"/>
              <a:gd name="connsiteX1" fmla="*/ 6931025 w 6931025"/>
              <a:gd name="connsiteY1" fmla="*/ 0 h 6858000"/>
              <a:gd name="connsiteX2" fmla="*/ 6931025 w 6931025"/>
              <a:gd name="connsiteY2" fmla="*/ 6858000 h 6858000"/>
              <a:gd name="connsiteX3" fmla="*/ 720000 w 6931025"/>
              <a:gd name="connsiteY3" fmla="*/ 6858000 h 6858000"/>
              <a:gd name="connsiteX4" fmla="*/ 0 w 6931025"/>
              <a:gd name="connsiteY4" fmla="*/ 613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1025" h="6858000">
                <a:moveTo>
                  <a:pt x="0" y="0"/>
                </a:moveTo>
                <a:lnTo>
                  <a:pt x="6931025" y="0"/>
                </a:lnTo>
                <a:lnTo>
                  <a:pt x="6931025" y="6858000"/>
                </a:lnTo>
                <a:lnTo>
                  <a:pt x="720000" y="6858000"/>
                </a:lnTo>
                <a:cubicBezTo>
                  <a:pt x="322355" y="6858000"/>
                  <a:pt x="0" y="6535645"/>
                  <a:pt x="0" y="6138000"/>
                </a:cubicBezTo>
                <a:close/>
              </a:path>
            </a:pathLst>
          </a:custGeom>
          <a:noFill/>
        </p:spPr>
        <p:txBody>
          <a:bodyPr vert="horz" wrap="square"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360000" indent="-180000" algn="l" defTabSz="914400" rtl="0" eaLnBrk="1" latinLnBrk="0" hangingPunct="1">
              <a:lnSpc>
                <a:spcPct val="100000"/>
              </a:lnSpc>
              <a:spcBef>
                <a:spcPts val="0"/>
              </a:spcBef>
              <a:spcAft>
                <a:spcPts val="600"/>
              </a:spcAft>
              <a:buFont typeface="Arial" panose="020B0604020202020204" pitchFamily="34" charset="0"/>
              <a:buChar char="•"/>
              <a:defRPr lang="en-US" sz="1600" kern="1200" dirty="0" smtClean="0">
                <a:solidFill>
                  <a:schemeClr val="tx2"/>
                </a:solidFill>
                <a:latin typeface="+mn-lt"/>
                <a:ea typeface="+mn-ea"/>
                <a:cs typeface="+mn-cs"/>
              </a:defRPr>
            </a:lvl2pPr>
            <a:lvl3pPr marL="54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72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4pPr>
            <a:lvl5pPr marL="900000" indent="-180000" algn="l" defTabSz="914400" rtl="0" eaLnBrk="1" latinLnBrk="0" hangingPunct="1">
              <a:lnSpc>
                <a:spcPct val="100000"/>
              </a:lnSpc>
              <a:spcBef>
                <a:spcPts val="0"/>
              </a:spcBef>
              <a:spcAft>
                <a:spcPts val="600"/>
              </a:spcAft>
              <a:buFont typeface="Arial" panose="020B0604020202020204" pitchFamily="34" charset="0"/>
              <a:buChar char="•"/>
              <a:defRPr lang="en-GB" sz="1600" kern="1200" dirty="0" smtClean="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Aft>
                <a:spcPts val="0"/>
              </a:spcAft>
            </a:pPr>
            <a:r>
              <a:rPr lang="en-US" sz="720">
                <a:solidFill>
                  <a:schemeClr val="bg1"/>
                </a:solidFill>
              </a:rPr>
              <a:t>Copyright © </a:t>
            </a:r>
            <a:r>
              <a:rPr lang="en-US" sz="720" err="1">
                <a:solidFill>
                  <a:schemeClr val="bg1"/>
                </a:solidFill>
              </a:rPr>
              <a:t>HighRes</a:t>
            </a:r>
            <a:r>
              <a:rPr lang="en-US" sz="720">
                <a:solidFill>
                  <a:schemeClr val="bg1"/>
                </a:solidFill>
              </a:rPr>
              <a:t> </a:t>
            </a:r>
            <a:r>
              <a:rPr lang="en-US" sz="720" err="1">
                <a:solidFill>
                  <a:schemeClr val="bg1"/>
                </a:solidFill>
              </a:rPr>
              <a:t>Biosolutions</a:t>
            </a:r>
            <a:r>
              <a:rPr lang="en-US" sz="720">
                <a:solidFill>
                  <a:schemeClr val="bg1"/>
                </a:solidFill>
              </a:rPr>
              <a:t> 2023. </a:t>
            </a:r>
          </a:p>
          <a:p>
            <a:pPr algn="r">
              <a:spcAft>
                <a:spcPts val="0"/>
              </a:spcAft>
            </a:pPr>
            <a:r>
              <a:rPr lang="en-US" sz="720">
                <a:solidFill>
                  <a:schemeClr val="bg1"/>
                </a:solidFill>
              </a:rPr>
              <a:t>All Rights Reserved, CONFIDENTIAL.</a:t>
            </a:r>
          </a:p>
          <a:p>
            <a:pPr marL="0" indent="0" algn="r" defTabSz="1097280" rtl="0" eaLnBrk="1" latinLnBrk="0" hangingPunct="1">
              <a:lnSpc>
                <a:spcPct val="100000"/>
              </a:lnSpc>
              <a:spcBef>
                <a:spcPts val="0"/>
              </a:spcBef>
              <a:spcAft>
                <a:spcPts val="0"/>
              </a:spcAft>
              <a:buFont typeface="Arial" panose="020B0604020202020204" pitchFamily="34" charset="0"/>
              <a:buNone/>
            </a:pPr>
            <a:r>
              <a:rPr lang="en-US" sz="720" kern="1200">
                <a:solidFill>
                  <a:schemeClr val="bg1"/>
                </a:solidFill>
                <a:latin typeface="+mn-lt"/>
                <a:ea typeface="+mn-ea"/>
                <a:cs typeface="+mn-cs"/>
              </a:rPr>
              <a:t>MR-DIG-231230-01 </a:t>
            </a:r>
            <a:r>
              <a:rPr lang="en-US" sz="720" kern="1200" err="1">
                <a:solidFill>
                  <a:schemeClr val="bg1"/>
                </a:solidFill>
                <a:latin typeface="+mn-lt"/>
                <a:ea typeface="+mn-ea"/>
                <a:cs typeface="+mn-cs"/>
              </a:rPr>
              <a:t>RevA</a:t>
            </a:r>
            <a:endParaRPr lang="en-US" sz="720" kern="1200">
              <a:solidFill>
                <a:schemeClr val="bg1"/>
              </a:solidFill>
              <a:latin typeface="+mn-lt"/>
              <a:ea typeface="+mn-ea"/>
              <a:cs typeface="+mn-cs"/>
            </a:endParaRPr>
          </a:p>
        </p:txBody>
      </p:sp>
    </p:spTree>
    <p:extLst>
      <p:ext uri="{BB962C8B-B14F-4D97-AF65-F5344CB8AC3E}">
        <p14:creationId xmlns:p14="http://schemas.microsoft.com/office/powerpoint/2010/main" val="133985985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Quote Slide (Dark)">
    <p:bg>
      <p:bgPr>
        <a:solidFill>
          <a:schemeClr val="bg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C68994E-6B5F-0CF4-8825-00F544635755}"/>
              </a:ext>
            </a:extLst>
          </p:cNvPr>
          <p:cNvSpPr/>
          <p:nvPr userDrawn="1"/>
        </p:nvSpPr>
        <p:spPr>
          <a:xfrm>
            <a:off x="716280" y="344806"/>
            <a:ext cx="13197840" cy="7160896"/>
          </a:xfrm>
          <a:prstGeom prst="roundRect">
            <a:avLst>
              <a:gd name="adj" fmla="val 400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70"/>
          </a:p>
        </p:txBody>
      </p:sp>
      <p:sp>
        <p:nvSpPr>
          <p:cNvPr id="2" name="Title 1">
            <a:extLst>
              <a:ext uri="{FF2B5EF4-FFF2-40B4-BE49-F238E27FC236}">
                <a16:creationId xmlns:a16="http://schemas.microsoft.com/office/drawing/2014/main" id="{0838DA5C-7929-CE23-1A88-500B725F4F9E}"/>
              </a:ext>
            </a:extLst>
          </p:cNvPr>
          <p:cNvSpPr>
            <a:spLocks noGrp="1"/>
          </p:cNvSpPr>
          <p:nvPr>
            <p:ph type="title" hasCustomPrompt="1"/>
          </p:nvPr>
        </p:nvSpPr>
        <p:spPr>
          <a:xfrm>
            <a:off x="1832611" y="1612636"/>
            <a:ext cx="10961370" cy="3988784"/>
          </a:xfrm>
        </p:spPr>
        <p:txBody>
          <a:bodyPr>
            <a:noAutofit/>
          </a:bodyPr>
          <a:lstStyle>
            <a:lvl1pPr>
              <a:defRPr sz="4320">
                <a:solidFill>
                  <a:schemeClr val="bg1"/>
                </a:solidFill>
              </a:defRPr>
            </a:lvl1pPr>
          </a:lstStyle>
          <a:p>
            <a:r>
              <a:rPr lang="en-US"/>
              <a:t>“Add big statement or a quote.</a:t>
            </a:r>
            <a:br>
              <a:rPr lang="en-US"/>
            </a:br>
            <a:r>
              <a:rPr lang="en-US"/>
              <a:t>Do not exceed the text box limit. Stay within the text box. You can bring down the font size to 28pt minimum.”</a:t>
            </a:r>
            <a:endParaRPr lang="en-GB"/>
          </a:p>
        </p:txBody>
      </p:sp>
      <p:sp>
        <p:nvSpPr>
          <p:cNvPr id="15" name="Text Placeholder 14">
            <a:extLst>
              <a:ext uri="{FF2B5EF4-FFF2-40B4-BE49-F238E27FC236}">
                <a16:creationId xmlns:a16="http://schemas.microsoft.com/office/drawing/2014/main" id="{021215B7-0F4F-C337-0EEB-12588BC0E65E}"/>
              </a:ext>
            </a:extLst>
          </p:cNvPr>
          <p:cNvSpPr>
            <a:spLocks noGrp="1"/>
          </p:cNvSpPr>
          <p:nvPr>
            <p:ph type="body" sz="quarter" idx="13" hasCustomPrompt="1"/>
          </p:nvPr>
        </p:nvSpPr>
        <p:spPr>
          <a:xfrm>
            <a:off x="1832611" y="5889256"/>
            <a:ext cx="10961370" cy="348614"/>
          </a:xfrm>
        </p:spPr>
        <p:txBody>
          <a:bodyPr>
            <a:noAutofit/>
          </a:bodyPr>
          <a:lstStyle>
            <a:lvl1pPr>
              <a:defRPr sz="2160">
                <a:solidFill>
                  <a:schemeClr val="accent3"/>
                </a:solidFill>
              </a:defRPr>
            </a:lvl1pPr>
          </a:lstStyle>
          <a:p>
            <a:pPr lvl="0"/>
            <a:r>
              <a:rPr lang="en-US"/>
              <a:t>Optional: Add more information here.</a:t>
            </a:r>
          </a:p>
        </p:txBody>
      </p:sp>
      <p:pic>
        <p:nvPicPr>
          <p:cNvPr id="3" name="Picture 2" descr="Logo&#10;&#10;Description automatically generated with medium confidence">
            <a:extLst>
              <a:ext uri="{FF2B5EF4-FFF2-40B4-BE49-F238E27FC236}">
                <a16:creationId xmlns:a16="http://schemas.microsoft.com/office/drawing/2014/main" id="{6600D3AA-AA9C-42FC-E6C0-4AF938BF7F2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4376" y="7581400"/>
            <a:ext cx="1512899" cy="496800"/>
          </a:xfrm>
          <a:prstGeom prst="rect">
            <a:avLst/>
          </a:prstGeom>
        </p:spPr>
      </p:pic>
      <p:grpSp>
        <p:nvGrpSpPr>
          <p:cNvPr id="9" name="Group 8">
            <a:extLst>
              <a:ext uri="{FF2B5EF4-FFF2-40B4-BE49-F238E27FC236}">
                <a16:creationId xmlns:a16="http://schemas.microsoft.com/office/drawing/2014/main" id="{699A5FE5-0C61-FBA0-9DE2-915BD0791EBC}"/>
              </a:ext>
            </a:extLst>
          </p:cNvPr>
          <p:cNvGrpSpPr/>
          <p:nvPr userDrawn="1"/>
        </p:nvGrpSpPr>
        <p:grpSpPr>
          <a:xfrm>
            <a:off x="0" y="344805"/>
            <a:ext cx="14630400" cy="7809094"/>
            <a:chOff x="0" y="287338"/>
            <a:chExt cx="12192000" cy="6507578"/>
          </a:xfrm>
        </p:grpSpPr>
        <p:cxnSp>
          <p:nvCxnSpPr>
            <p:cNvPr id="10" name="Straight Connector 9">
              <a:extLst>
                <a:ext uri="{FF2B5EF4-FFF2-40B4-BE49-F238E27FC236}">
                  <a16:creationId xmlns:a16="http://schemas.microsoft.com/office/drawing/2014/main" id="{D9973F2D-29E0-436C-8935-DE56FB027201}"/>
                </a:ext>
              </a:extLst>
            </p:cNvPr>
            <p:cNvCxnSpPr/>
            <p:nvPr userDrawn="1"/>
          </p:nvCxnSpPr>
          <p:spPr>
            <a:xfrm>
              <a:off x="595313" y="6794916"/>
              <a:ext cx="10999787" cy="0"/>
            </a:xfrm>
            <a:prstGeom prst="line">
              <a:avLst/>
            </a:prstGeom>
            <a:ln w="127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11" name="Rectangle: Top Corners Rounded 10">
              <a:extLst>
                <a:ext uri="{FF2B5EF4-FFF2-40B4-BE49-F238E27FC236}">
                  <a16:creationId xmlns:a16="http://schemas.microsoft.com/office/drawing/2014/main" id="{A89CC2A2-E42E-F0E6-6C95-AF6A76781AEE}"/>
                </a:ext>
              </a:extLst>
            </p:cNvPr>
            <p:cNvSpPr/>
            <p:nvPr userDrawn="1"/>
          </p:nvSpPr>
          <p:spPr>
            <a:xfrm rot="16200000">
              <a:off x="11877675" y="430213"/>
              <a:ext cx="457200" cy="171450"/>
            </a:xfrm>
            <a:prstGeom prst="round2SameRect">
              <a:avLst>
                <a:gd name="adj1" fmla="val 35186"/>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sp>
          <p:nvSpPr>
            <p:cNvPr id="12" name="Rectangle: Top Corners Rounded 11">
              <a:extLst>
                <a:ext uri="{FF2B5EF4-FFF2-40B4-BE49-F238E27FC236}">
                  <a16:creationId xmlns:a16="http://schemas.microsoft.com/office/drawing/2014/main" id="{0C6E3164-1107-3201-AF92-AAAF3E9ABC73}"/>
                </a:ext>
              </a:extLst>
            </p:cNvPr>
            <p:cNvSpPr/>
            <p:nvPr userDrawn="1"/>
          </p:nvSpPr>
          <p:spPr>
            <a:xfrm rot="5400000" flipH="1">
              <a:off x="-142875" y="430213"/>
              <a:ext cx="457200" cy="171450"/>
            </a:xfrm>
            <a:prstGeom prst="round2SameRect">
              <a:avLst>
                <a:gd name="adj1" fmla="val 35186"/>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grpSp>
      <p:sp>
        <p:nvSpPr>
          <p:cNvPr id="7" name="Footer Placeholder 3">
            <a:extLst>
              <a:ext uri="{FF2B5EF4-FFF2-40B4-BE49-F238E27FC236}">
                <a16:creationId xmlns:a16="http://schemas.microsoft.com/office/drawing/2014/main" id="{3C2C12FF-7EAC-A56B-778E-908B9A46AFED}"/>
              </a:ext>
            </a:extLst>
          </p:cNvPr>
          <p:cNvSpPr txBox="1">
            <a:spLocks/>
          </p:cNvSpPr>
          <p:nvPr userDrawn="1"/>
        </p:nvSpPr>
        <p:spPr>
          <a:xfrm>
            <a:off x="10198214" y="7729017"/>
            <a:ext cx="3715906" cy="424873"/>
          </a:xfrm>
          <a:custGeom>
            <a:avLst/>
            <a:gdLst>
              <a:gd name="connsiteX0" fmla="*/ 0 w 6931025"/>
              <a:gd name="connsiteY0" fmla="*/ 0 h 6858000"/>
              <a:gd name="connsiteX1" fmla="*/ 6931025 w 6931025"/>
              <a:gd name="connsiteY1" fmla="*/ 0 h 6858000"/>
              <a:gd name="connsiteX2" fmla="*/ 6931025 w 6931025"/>
              <a:gd name="connsiteY2" fmla="*/ 6858000 h 6858000"/>
              <a:gd name="connsiteX3" fmla="*/ 720000 w 6931025"/>
              <a:gd name="connsiteY3" fmla="*/ 6858000 h 6858000"/>
              <a:gd name="connsiteX4" fmla="*/ 0 w 6931025"/>
              <a:gd name="connsiteY4" fmla="*/ 613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1025" h="6858000">
                <a:moveTo>
                  <a:pt x="0" y="0"/>
                </a:moveTo>
                <a:lnTo>
                  <a:pt x="6931025" y="0"/>
                </a:lnTo>
                <a:lnTo>
                  <a:pt x="6931025" y="6858000"/>
                </a:lnTo>
                <a:lnTo>
                  <a:pt x="720000" y="6858000"/>
                </a:lnTo>
                <a:cubicBezTo>
                  <a:pt x="322355" y="6858000"/>
                  <a:pt x="0" y="6535645"/>
                  <a:pt x="0" y="6138000"/>
                </a:cubicBezTo>
                <a:close/>
              </a:path>
            </a:pathLst>
          </a:custGeom>
          <a:noFill/>
        </p:spPr>
        <p:txBody>
          <a:bodyPr vert="horz" wrap="square"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360000" indent="-180000" algn="l" defTabSz="914400" rtl="0" eaLnBrk="1" latinLnBrk="0" hangingPunct="1">
              <a:lnSpc>
                <a:spcPct val="100000"/>
              </a:lnSpc>
              <a:spcBef>
                <a:spcPts val="0"/>
              </a:spcBef>
              <a:spcAft>
                <a:spcPts val="600"/>
              </a:spcAft>
              <a:buFont typeface="Arial" panose="020B0604020202020204" pitchFamily="34" charset="0"/>
              <a:buChar char="•"/>
              <a:defRPr lang="en-US" sz="1600" kern="1200" dirty="0" smtClean="0">
                <a:solidFill>
                  <a:schemeClr val="tx2"/>
                </a:solidFill>
                <a:latin typeface="+mn-lt"/>
                <a:ea typeface="+mn-ea"/>
                <a:cs typeface="+mn-cs"/>
              </a:defRPr>
            </a:lvl2pPr>
            <a:lvl3pPr marL="54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72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4pPr>
            <a:lvl5pPr marL="900000" indent="-180000" algn="l" defTabSz="914400" rtl="0" eaLnBrk="1" latinLnBrk="0" hangingPunct="1">
              <a:lnSpc>
                <a:spcPct val="100000"/>
              </a:lnSpc>
              <a:spcBef>
                <a:spcPts val="0"/>
              </a:spcBef>
              <a:spcAft>
                <a:spcPts val="600"/>
              </a:spcAft>
              <a:buFont typeface="Arial" panose="020B0604020202020204" pitchFamily="34" charset="0"/>
              <a:buChar char="•"/>
              <a:defRPr lang="en-GB" sz="1600" kern="1200" dirty="0" smtClean="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Aft>
                <a:spcPts val="0"/>
              </a:spcAft>
            </a:pPr>
            <a:r>
              <a:rPr lang="en-US" sz="720">
                <a:solidFill>
                  <a:schemeClr val="tx2">
                    <a:lumMod val="75000"/>
                    <a:lumOff val="25000"/>
                  </a:schemeClr>
                </a:solidFill>
              </a:rPr>
              <a:t>Copyright © </a:t>
            </a:r>
            <a:r>
              <a:rPr lang="en-US" sz="720" err="1">
                <a:solidFill>
                  <a:schemeClr val="tx2">
                    <a:lumMod val="75000"/>
                    <a:lumOff val="25000"/>
                  </a:schemeClr>
                </a:solidFill>
              </a:rPr>
              <a:t>HighRes</a:t>
            </a:r>
            <a:r>
              <a:rPr lang="en-US" sz="720">
                <a:solidFill>
                  <a:schemeClr val="tx2">
                    <a:lumMod val="75000"/>
                    <a:lumOff val="25000"/>
                  </a:schemeClr>
                </a:solidFill>
              </a:rPr>
              <a:t> </a:t>
            </a:r>
            <a:r>
              <a:rPr lang="en-US" sz="720" err="1">
                <a:solidFill>
                  <a:schemeClr val="tx2">
                    <a:lumMod val="75000"/>
                    <a:lumOff val="25000"/>
                  </a:schemeClr>
                </a:solidFill>
              </a:rPr>
              <a:t>Biosolutions</a:t>
            </a:r>
            <a:r>
              <a:rPr lang="en-US" sz="720">
                <a:solidFill>
                  <a:schemeClr val="tx2">
                    <a:lumMod val="75000"/>
                    <a:lumOff val="25000"/>
                  </a:schemeClr>
                </a:solidFill>
              </a:rPr>
              <a:t> 2023. </a:t>
            </a:r>
          </a:p>
          <a:p>
            <a:pPr algn="r">
              <a:spcAft>
                <a:spcPts val="0"/>
              </a:spcAft>
            </a:pPr>
            <a:r>
              <a:rPr lang="en-US" sz="720">
                <a:solidFill>
                  <a:schemeClr val="tx2">
                    <a:lumMod val="75000"/>
                    <a:lumOff val="25000"/>
                  </a:schemeClr>
                </a:solidFill>
              </a:rPr>
              <a:t>All Rights Reserved, CONFIDENTIAL.</a:t>
            </a:r>
          </a:p>
          <a:p>
            <a:pPr marL="0" indent="0" algn="r" defTabSz="1097280" rtl="0" eaLnBrk="1" latinLnBrk="0" hangingPunct="1">
              <a:lnSpc>
                <a:spcPct val="100000"/>
              </a:lnSpc>
              <a:spcBef>
                <a:spcPts val="0"/>
              </a:spcBef>
              <a:spcAft>
                <a:spcPts val="0"/>
              </a:spcAft>
              <a:buFont typeface="Arial" panose="020B0604020202020204" pitchFamily="34" charset="0"/>
              <a:buNone/>
            </a:pPr>
            <a:r>
              <a:rPr lang="en-US" sz="720" kern="1200">
                <a:solidFill>
                  <a:schemeClr val="tx2">
                    <a:lumMod val="75000"/>
                    <a:lumOff val="25000"/>
                  </a:schemeClr>
                </a:solidFill>
                <a:latin typeface="+mn-lt"/>
                <a:ea typeface="+mn-ea"/>
                <a:cs typeface="+mn-cs"/>
              </a:rPr>
              <a:t>MR-DIG-231230-01 </a:t>
            </a:r>
            <a:r>
              <a:rPr lang="en-US" sz="720" kern="1200" err="1">
                <a:solidFill>
                  <a:schemeClr val="tx2">
                    <a:lumMod val="75000"/>
                    <a:lumOff val="25000"/>
                  </a:schemeClr>
                </a:solidFill>
                <a:latin typeface="+mn-lt"/>
                <a:ea typeface="+mn-ea"/>
                <a:cs typeface="+mn-cs"/>
              </a:rPr>
              <a:t>RevA</a:t>
            </a:r>
            <a:endParaRPr lang="en-US" sz="720" kern="1200">
              <a:solidFill>
                <a:schemeClr val="tx2">
                  <a:lumMod val="75000"/>
                  <a:lumOff val="25000"/>
                </a:schemeClr>
              </a:solidFill>
              <a:latin typeface="+mn-lt"/>
              <a:ea typeface="+mn-ea"/>
              <a:cs typeface="+mn-cs"/>
            </a:endParaRPr>
          </a:p>
        </p:txBody>
      </p:sp>
    </p:spTree>
    <p:extLst>
      <p:ext uri="{BB962C8B-B14F-4D97-AF65-F5344CB8AC3E}">
        <p14:creationId xmlns:p14="http://schemas.microsoft.com/office/powerpoint/2010/main" val="317646638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Laptop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D2A0A-BA80-EDEC-3791-DB7DFD2934A8}"/>
              </a:ext>
            </a:extLst>
          </p:cNvPr>
          <p:cNvSpPr>
            <a:spLocks noGrp="1"/>
          </p:cNvSpPr>
          <p:nvPr>
            <p:ph type="title"/>
          </p:nvPr>
        </p:nvSpPr>
        <p:spPr>
          <a:xfrm>
            <a:off x="714376" y="344806"/>
            <a:ext cx="13199744" cy="517064"/>
          </a:xfrm>
        </p:spPr>
        <p:txBody>
          <a:bodyPr>
            <a:noAutofit/>
          </a:bodyPr>
          <a:lstStyle/>
          <a:p>
            <a:r>
              <a:rPr lang="en-US"/>
              <a:t>Click to edit Master title style</a:t>
            </a:r>
            <a:endParaRPr lang="en-GB"/>
          </a:p>
        </p:txBody>
      </p:sp>
      <p:sp>
        <p:nvSpPr>
          <p:cNvPr id="43" name="Text Placeholder 42">
            <a:extLst>
              <a:ext uri="{FF2B5EF4-FFF2-40B4-BE49-F238E27FC236}">
                <a16:creationId xmlns:a16="http://schemas.microsoft.com/office/drawing/2014/main" id="{B932512B-AF5E-CF66-3C4D-171FA0CB0BDB}"/>
              </a:ext>
            </a:extLst>
          </p:cNvPr>
          <p:cNvSpPr>
            <a:spLocks noGrp="1"/>
          </p:cNvSpPr>
          <p:nvPr>
            <p:ph type="body" sz="quarter" idx="22"/>
          </p:nvPr>
        </p:nvSpPr>
        <p:spPr>
          <a:xfrm>
            <a:off x="716280" y="868321"/>
            <a:ext cx="13194586" cy="332399"/>
          </a:xfrm>
        </p:spPr>
        <p:txBody>
          <a:bodyPr>
            <a:noAutofit/>
          </a:bodyPr>
          <a:lstStyle>
            <a:lvl1pPr>
              <a:defRPr sz="2160">
                <a:solidFill>
                  <a:schemeClr val="accent3"/>
                </a:solidFill>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edit Master text styles</a:t>
            </a:r>
          </a:p>
        </p:txBody>
      </p:sp>
      <p:pic>
        <p:nvPicPr>
          <p:cNvPr id="75" name="Picture 74" descr="Logo&#10;&#10;Description automatically generated with medium confidence">
            <a:extLst>
              <a:ext uri="{FF2B5EF4-FFF2-40B4-BE49-F238E27FC236}">
                <a16:creationId xmlns:a16="http://schemas.microsoft.com/office/drawing/2014/main" id="{0F83564A-0FE0-E462-32FB-9AC5DE9642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4376" y="7581400"/>
            <a:ext cx="1512899" cy="496800"/>
          </a:xfrm>
          <a:prstGeom prst="rect">
            <a:avLst/>
          </a:prstGeom>
        </p:spPr>
      </p:pic>
      <p:sp>
        <p:nvSpPr>
          <p:cNvPr id="14" name="Content Placeholder 13">
            <a:extLst>
              <a:ext uri="{FF2B5EF4-FFF2-40B4-BE49-F238E27FC236}">
                <a16:creationId xmlns:a16="http://schemas.microsoft.com/office/drawing/2014/main" id="{C2E214F7-6B2E-37C3-FB36-E136FE11A4E4}"/>
              </a:ext>
            </a:extLst>
          </p:cNvPr>
          <p:cNvSpPr>
            <a:spLocks noGrp="1"/>
          </p:cNvSpPr>
          <p:nvPr>
            <p:ph sz="quarter" idx="24" hasCustomPrompt="1"/>
          </p:nvPr>
        </p:nvSpPr>
        <p:spPr>
          <a:xfrm>
            <a:off x="3308399" y="1858171"/>
            <a:ext cx="8013600" cy="5011200"/>
          </a:xfrm>
        </p:spPr>
        <p:txBody>
          <a:bodyPr anchor="ctr" anchorCtr="0">
            <a:noAutofit/>
          </a:bodyPr>
          <a:lstStyle>
            <a:lvl1pPr algn="ctr">
              <a:defRPr/>
            </a:lvl1pPr>
          </a:lstStyle>
          <a:p>
            <a:pPr lvl="0"/>
            <a:r>
              <a:rPr lang="en-US"/>
              <a:t>Click relevant icon to add content </a:t>
            </a:r>
          </a:p>
        </p:txBody>
      </p:sp>
      <p:grpSp>
        <p:nvGrpSpPr>
          <p:cNvPr id="7" name="Group 6">
            <a:extLst>
              <a:ext uri="{FF2B5EF4-FFF2-40B4-BE49-F238E27FC236}">
                <a16:creationId xmlns:a16="http://schemas.microsoft.com/office/drawing/2014/main" id="{D78DEBCE-445F-CD9C-CE63-83FB849FBFD1}"/>
              </a:ext>
            </a:extLst>
          </p:cNvPr>
          <p:cNvGrpSpPr/>
          <p:nvPr userDrawn="1"/>
        </p:nvGrpSpPr>
        <p:grpSpPr>
          <a:xfrm>
            <a:off x="0" y="344805"/>
            <a:ext cx="14630400" cy="7809094"/>
            <a:chOff x="0" y="287338"/>
            <a:chExt cx="12192000" cy="6507578"/>
          </a:xfrm>
        </p:grpSpPr>
        <p:cxnSp>
          <p:nvCxnSpPr>
            <p:cNvPr id="8" name="Straight Connector 7">
              <a:extLst>
                <a:ext uri="{FF2B5EF4-FFF2-40B4-BE49-F238E27FC236}">
                  <a16:creationId xmlns:a16="http://schemas.microsoft.com/office/drawing/2014/main" id="{B2BFD74A-A491-3E46-3DF6-EF0698047BED}"/>
                </a:ext>
              </a:extLst>
            </p:cNvPr>
            <p:cNvCxnSpPr/>
            <p:nvPr userDrawn="1"/>
          </p:nvCxnSpPr>
          <p:spPr>
            <a:xfrm>
              <a:off x="595313" y="6794916"/>
              <a:ext cx="10999787" cy="0"/>
            </a:xfrm>
            <a:prstGeom prst="line">
              <a:avLst/>
            </a:prstGeom>
            <a:ln w="127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13" name="Rectangle: Top Corners Rounded 12">
              <a:extLst>
                <a:ext uri="{FF2B5EF4-FFF2-40B4-BE49-F238E27FC236}">
                  <a16:creationId xmlns:a16="http://schemas.microsoft.com/office/drawing/2014/main" id="{D0911144-8210-4116-E4FB-EC417C3F5F3C}"/>
                </a:ext>
              </a:extLst>
            </p:cNvPr>
            <p:cNvSpPr/>
            <p:nvPr userDrawn="1"/>
          </p:nvSpPr>
          <p:spPr>
            <a:xfrm rot="16200000">
              <a:off x="11877675" y="430213"/>
              <a:ext cx="457200" cy="171450"/>
            </a:xfrm>
            <a:prstGeom prst="round2SameRect">
              <a:avLst>
                <a:gd name="adj1" fmla="val 35186"/>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sp>
          <p:nvSpPr>
            <p:cNvPr id="15" name="Rectangle: Top Corners Rounded 14">
              <a:extLst>
                <a:ext uri="{FF2B5EF4-FFF2-40B4-BE49-F238E27FC236}">
                  <a16:creationId xmlns:a16="http://schemas.microsoft.com/office/drawing/2014/main" id="{9BBD3A96-5A8C-12C0-2314-1A036B61BE39}"/>
                </a:ext>
              </a:extLst>
            </p:cNvPr>
            <p:cNvSpPr/>
            <p:nvPr userDrawn="1"/>
          </p:nvSpPr>
          <p:spPr>
            <a:xfrm rot="5400000" flipH="1">
              <a:off x="-142875" y="430213"/>
              <a:ext cx="457200" cy="171450"/>
            </a:xfrm>
            <a:prstGeom prst="round2SameRect">
              <a:avLst>
                <a:gd name="adj1" fmla="val 35186"/>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grpSp>
      <p:pic>
        <p:nvPicPr>
          <p:cNvPr id="12" name="Picture 11" descr="A close up of a computer&#10;&#10;Description automatically generated with low confidence">
            <a:extLst>
              <a:ext uri="{FF2B5EF4-FFF2-40B4-BE49-F238E27FC236}">
                <a16:creationId xmlns:a16="http://schemas.microsoft.com/office/drawing/2014/main" id="{E4D960A3-63A7-F00D-A505-DA5CAA13AF8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62876" y="1455526"/>
            <a:ext cx="10504649" cy="6364237"/>
          </a:xfrm>
          <a:prstGeom prst="rect">
            <a:avLst/>
          </a:prstGeom>
        </p:spPr>
      </p:pic>
      <p:sp>
        <p:nvSpPr>
          <p:cNvPr id="6" name="Footer Placeholder 3">
            <a:extLst>
              <a:ext uri="{FF2B5EF4-FFF2-40B4-BE49-F238E27FC236}">
                <a16:creationId xmlns:a16="http://schemas.microsoft.com/office/drawing/2014/main" id="{42A3D8C4-8749-465B-0E33-D1B44CA2ECDE}"/>
              </a:ext>
            </a:extLst>
          </p:cNvPr>
          <p:cNvSpPr txBox="1">
            <a:spLocks/>
          </p:cNvSpPr>
          <p:nvPr userDrawn="1"/>
        </p:nvSpPr>
        <p:spPr>
          <a:xfrm>
            <a:off x="10198214" y="7729017"/>
            <a:ext cx="3715906" cy="424873"/>
          </a:xfrm>
          <a:custGeom>
            <a:avLst/>
            <a:gdLst>
              <a:gd name="connsiteX0" fmla="*/ 0 w 6931025"/>
              <a:gd name="connsiteY0" fmla="*/ 0 h 6858000"/>
              <a:gd name="connsiteX1" fmla="*/ 6931025 w 6931025"/>
              <a:gd name="connsiteY1" fmla="*/ 0 h 6858000"/>
              <a:gd name="connsiteX2" fmla="*/ 6931025 w 6931025"/>
              <a:gd name="connsiteY2" fmla="*/ 6858000 h 6858000"/>
              <a:gd name="connsiteX3" fmla="*/ 720000 w 6931025"/>
              <a:gd name="connsiteY3" fmla="*/ 6858000 h 6858000"/>
              <a:gd name="connsiteX4" fmla="*/ 0 w 6931025"/>
              <a:gd name="connsiteY4" fmla="*/ 613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1025" h="6858000">
                <a:moveTo>
                  <a:pt x="0" y="0"/>
                </a:moveTo>
                <a:lnTo>
                  <a:pt x="6931025" y="0"/>
                </a:lnTo>
                <a:lnTo>
                  <a:pt x="6931025" y="6858000"/>
                </a:lnTo>
                <a:lnTo>
                  <a:pt x="720000" y="6858000"/>
                </a:lnTo>
                <a:cubicBezTo>
                  <a:pt x="322355" y="6858000"/>
                  <a:pt x="0" y="6535645"/>
                  <a:pt x="0" y="6138000"/>
                </a:cubicBezTo>
                <a:close/>
              </a:path>
            </a:pathLst>
          </a:custGeom>
          <a:noFill/>
        </p:spPr>
        <p:txBody>
          <a:bodyPr vert="horz" wrap="square"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360000" indent="-180000" algn="l" defTabSz="914400" rtl="0" eaLnBrk="1" latinLnBrk="0" hangingPunct="1">
              <a:lnSpc>
                <a:spcPct val="100000"/>
              </a:lnSpc>
              <a:spcBef>
                <a:spcPts val="0"/>
              </a:spcBef>
              <a:spcAft>
                <a:spcPts val="600"/>
              </a:spcAft>
              <a:buFont typeface="Arial" panose="020B0604020202020204" pitchFamily="34" charset="0"/>
              <a:buChar char="•"/>
              <a:defRPr lang="en-US" sz="1600" kern="1200" dirty="0" smtClean="0">
                <a:solidFill>
                  <a:schemeClr val="tx2"/>
                </a:solidFill>
                <a:latin typeface="+mn-lt"/>
                <a:ea typeface="+mn-ea"/>
                <a:cs typeface="+mn-cs"/>
              </a:defRPr>
            </a:lvl2pPr>
            <a:lvl3pPr marL="54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72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4pPr>
            <a:lvl5pPr marL="900000" indent="-180000" algn="l" defTabSz="914400" rtl="0" eaLnBrk="1" latinLnBrk="0" hangingPunct="1">
              <a:lnSpc>
                <a:spcPct val="100000"/>
              </a:lnSpc>
              <a:spcBef>
                <a:spcPts val="0"/>
              </a:spcBef>
              <a:spcAft>
                <a:spcPts val="600"/>
              </a:spcAft>
              <a:buFont typeface="Arial" panose="020B0604020202020204" pitchFamily="34" charset="0"/>
              <a:buChar char="•"/>
              <a:defRPr lang="en-GB" sz="1600" kern="1200" dirty="0" smtClean="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Aft>
                <a:spcPts val="0"/>
              </a:spcAft>
            </a:pPr>
            <a:r>
              <a:rPr lang="en-US" sz="720">
                <a:solidFill>
                  <a:schemeClr val="tx2">
                    <a:lumMod val="75000"/>
                    <a:lumOff val="25000"/>
                  </a:schemeClr>
                </a:solidFill>
              </a:rPr>
              <a:t>Copyright © </a:t>
            </a:r>
            <a:r>
              <a:rPr lang="en-US" sz="720" err="1">
                <a:solidFill>
                  <a:schemeClr val="tx2">
                    <a:lumMod val="75000"/>
                    <a:lumOff val="25000"/>
                  </a:schemeClr>
                </a:solidFill>
              </a:rPr>
              <a:t>HighRes</a:t>
            </a:r>
            <a:r>
              <a:rPr lang="en-US" sz="720">
                <a:solidFill>
                  <a:schemeClr val="tx2">
                    <a:lumMod val="75000"/>
                    <a:lumOff val="25000"/>
                  </a:schemeClr>
                </a:solidFill>
              </a:rPr>
              <a:t> </a:t>
            </a:r>
            <a:r>
              <a:rPr lang="en-US" sz="720" err="1">
                <a:solidFill>
                  <a:schemeClr val="tx2">
                    <a:lumMod val="75000"/>
                    <a:lumOff val="25000"/>
                  </a:schemeClr>
                </a:solidFill>
              </a:rPr>
              <a:t>Biosolutions</a:t>
            </a:r>
            <a:r>
              <a:rPr lang="en-US" sz="720">
                <a:solidFill>
                  <a:schemeClr val="tx2">
                    <a:lumMod val="75000"/>
                    <a:lumOff val="25000"/>
                  </a:schemeClr>
                </a:solidFill>
              </a:rPr>
              <a:t> 2023. </a:t>
            </a:r>
          </a:p>
          <a:p>
            <a:pPr algn="r">
              <a:spcAft>
                <a:spcPts val="0"/>
              </a:spcAft>
            </a:pPr>
            <a:r>
              <a:rPr lang="en-US" sz="720">
                <a:solidFill>
                  <a:schemeClr val="tx2">
                    <a:lumMod val="75000"/>
                    <a:lumOff val="25000"/>
                  </a:schemeClr>
                </a:solidFill>
              </a:rPr>
              <a:t>All Rights Reserved, CONFIDENTIAL.</a:t>
            </a:r>
          </a:p>
          <a:p>
            <a:pPr marL="0" indent="0" algn="r" defTabSz="1097280" rtl="0" eaLnBrk="1" latinLnBrk="0" hangingPunct="1">
              <a:lnSpc>
                <a:spcPct val="100000"/>
              </a:lnSpc>
              <a:spcBef>
                <a:spcPts val="0"/>
              </a:spcBef>
              <a:spcAft>
                <a:spcPts val="0"/>
              </a:spcAft>
              <a:buFont typeface="Arial" panose="020B0604020202020204" pitchFamily="34" charset="0"/>
              <a:buNone/>
            </a:pPr>
            <a:r>
              <a:rPr lang="en-US" sz="720" kern="1200">
                <a:solidFill>
                  <a:schemeClr val="tx2">
                    <a:lumMod val="75000"/>
                    <a:lumOff val="25000"/>
                  </a:schemeClr>
                </a:solidFill>
                <a:latin typeface="+mn-lt"/>
                <a:ea typeface="+mn-ea"/>
                <a:cs typeface="+mn-cs"/>
              </a:rPr>
              <a:t>MR-DIG-231230-01 </a:t>
            </a:r>
            <a:r>
              <a:rPr lang="en-US" sz="720" kern="1200" err="1">
                <a:solidFill>
                  <a:schemeClr val="tx2">
                    <a:lumMod val="75000"/>
                    <a:lumOff val="25000"/>
                  </a:schemeClr>
                </a:solidFill>
                <a:latin typeface="+mn-lt"/>
                <a:ea typeface="+mn-ea"/>
                <a:cs typeface="+mn-cs"/>
              </a:rPr>
              <a:t>RevA</a:t>
            </a:r>
            <a:endParaRPr lang="en-US" sz="720" kern="1200">
              <a:solidFill>
                <a:schemeClr val="tx2">
                  <a:lumMod val="75000"/>
                  <a:lumOff val="25000"/>
                </a:schemeClr>
              </a:solidFill>
              <a:latin typeface="+mn-lt"/>
              <a:ea typeface="+mn-ea"/>
              <a:cs typeface="+mn-cs"/>
            </a:endParaRPr>
          </a:p>
        </p:txBody>
      </p:sp>
    </p:spTree>
    <p:extLst>
      <p:ext uri="{BB962C8B-B14F-4D97-AF65-F5344CB8AC3E}">
        <p14:creationId xmlns:p14="http://schemas.microsoft.com/office/powerpoint/2010/main" val="389826779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Laptop and 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1A132714-6886-85DD-55F5-AE9C15BCA9FC}"/>
              </a:ext>
            </a:extLst>
          </p:cNvPr>
          <p:cNvSpPr>
            <a:spLocks noGrp="1"/>
          </p:cNvSpPr>
          <p:nvPr>
            <p:ph sz="quarter" idx="25" hasCustomPrompt="1"/>
          </p:nvPr>
        </p:nvSpPr>
        <p:spPr>
          <a:xfrm>
            <a:off x="5625752" y="2182548"/>
            <a:ext cx="6760800" cy="4233600"/>
          </a:xfrm>
        </p:spPr>
        <p:txBody>
          <a:bodyPr anchor="ctr" anchorCtr="0">
            <a:noAutofit/>
          </a:bodyPr>
          <a:lstStyle>
            <a:lvl1pPr algn="ctr">
              <a:defRPr/>
            </a:lvl1pPr>
          </a:lstStyle>
          <a:p>
            <a:pPr lvl="0"/>
            <a:r>
              <a:rPr lang="en-US"/>
              <a:t>Click relevant icon to add content </a:t>
            </a:r>
          </a:p>
        </p:txBody>
      </p:sp>
      <p:sp>
        <p:nvSpPr>
          <p:cNvPr id="2" name="Title 1">
            <a:extLst>
              <a:ext uri="{FF2B5EF4-FFF2-40B4-BE49-F238E27FC236}">
                <a16:creationId xmlns:a16="http://schemas.microsoft.com/office/drawing/2014/main" id="{030D2A0A-BA80-EDEC-3791-DB7DFD2934A8}"/>
              </a:ext>
            </a:extLst>
          </p:cNvPr>
          <p:cNvSpPr>
            <a:spLocks noGrp="1"/>
          </p:cNvSpPr>
          <p:nvPr>
            <p:ph type="title"/>
          </p:nvPr>
        </p:nvSpPr>
        <p:spPr>
          <a:xfrm>
            <a:off x="714376" y="344806"/>
            <a:ext cx="13199744" cy="517064"/>
          </a:xfrm>
        </p:spPr>
        <p:txBody>
          <a:bodyPr>
            <a:noAutofit/>
          </a:bodyPr>
          <a:lstStyle/>
          <a:p>
            <a:r>
              <a:rPr lang="en-US"/>
              <a:t>Click to edit Master title style</a:t>
            </a:r>
            <a:endParaRPr lang="en-GB"/>
          </a:p>
        </p:txBody>
      </p:sp>
      <p:sp>
        <p:nvSpPr>
          <p:cNvPr id="43" name="Text Placeholder 42">
            <a:extLst>
              <a:ext uri="{FF2B5EF4-FFF2-40B4-BE49-F238E27FC236}">
                <a16:creationId xmlns:a16="http://schemas.microsoft.com/office/drawing/2014/main" id="{B932512B-AF5E-CF66-3C4D-171FA0CB0BDB}"/>
              </a:ext>
            </a:extLst>
          </p:cNvPr>
          <p:cNvSpPr>
            <a:spLocks noGrp="1"/>
          </p:cNvSpPr>
          <p:nvPr>
            <p:ph type="body" sz="quarter" idx="22"/>
          </p:nvPr>
        </p:nvSpPr>
        <p:spPr>
          <a:xfrm>
            <a:off x="716280" y="868321"/>
            <a:ext cx="13194586" cy="332399"/>
          </a:xfrm>
        </p:spPr>
        <p:txBody>
          <a:bodyPr>
            <a:noAutofit/>
          </a:bodyPr>
          <a:lstStyle>
            <a:lvl1pPr>
              <a:defRPr sz="2160">
                <a:solidFill>
                  <a:schemeClr val="accent3"/>
                </a:solidFill>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edit Master text styles</a:t>
            </a:r>
          </a:p>
        </p:txBody>
      </p:sp>
      <p:pic>
        <p:nvPicPr>
          <p:cNvPr id="75" name="Picture 74" descr="Logo&#10;&#10;Description automatically generated with medium confidence">
            <a:extLst>
              <a:ext uri="{FF2B5EF4-FFF2-40B4-BE49-F238E27FC236}">
                <a16:creationId xmlns:a16="http://schemas.microsoft.com/office/drawing/2014/main" id="{0F83564A-0FE0-E462-32FB-9AC5DE9642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4376" y="7581400"/>
            <a:ext cx="1512899" cy="496800"/>
          </a:xfrm>
          <a:prstGeom prst="rect">
            <a:avLst/>
          </a:prstGeom>
        </p:spPr>
      </p:pic>
      <p:sp>
        <p:nvSpPr>
          <p:cNvPr id="12" name="Content Placeholder 11">
            <a:extLst>
              <a:ext uri="{FF2B5EF4-FFF2-40B4-BE49-F238E27FC236}">
                <a16:creationId xmlns:a16="http://schemas.microsoft.com/office/drawing/2014/main" id="{17CDB19E-0F69-9AE4-55F4-F354238C3039}"/>
              </a:ext>
            </a:extLst>
          </p:cNvPr>
          <p:cNvSpPr>
            <a:spLocks noGrp="1"/>
          </p:cNvSpPr>
          <p:nvPr>
            <p:ph sz="quarter" idx="24"/>
          </p:nvPr>
        </p:nvSpPr>
        <p:spPr>
          <a:xfrm>
            <a:off x="716280" y="1436371"/>
            <a:ext cx="3118486" cy="606932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7" name="Group 6">
            <a:extLst>
              <a:ext uri="{FF2B5EF4-FFF2-40B4-BE49-F238E27FC236}">
                <a16:creationId xmlns:a16="http://schemas.microsoft.com/office/drawing/2014/main" id="{41A0A77F-7C0A-4238-CF0B-AD6B6306DFA2}"/>
              </a:ext>
            </a:extLst>
          </p:cNvPr>
          <p:cNvGrpSpPr/>
          <p:nvPr userDrawn="1"/>
        </p:nvGrpSpPr>
        <p:grpSpPr>
          <a:xfrm>
            <a:off x="0" y="344805"/>
            <a:ext cx="14630400" cy="7809094"/>
            <a:chOff x="0" y="287338"/>
            <a:chExt cx="12192000" cy="6507578"/>
          </a:xfrm>
        </p:grpSpPr>
        <p:cxnSp>
          <p:nvCxnSpPr>
            <p:cNvPr id="8" name="Straight Connector 7">
              <a:extLst>
                <a:ext uri="{FF2B5EF4-FFF2-40B4-BE49-F238E27FC236}">
                  <a16:creationId xmlns:a16="http://schemas.microsoft.com/office/drawing/2014/main" id="{204C5455-DCA6-65A7-432D-63C98ABA3AE8}"/>
                </a:ext>
              </a:extLst>
            </p:cNvPr>
            <p:cNvCxnSpPr/>
            <p:nvPr userDrawn="1"/>
          </p:nvCxnSpPr>
          <p:spPr>
            <a:xfrm>
              <a:off x="595313" y="6794916"/>
              <a:ext cx="10999787" cy="0"/>
            </a:xfrm>
            <a:prstGeom prst="line">
              <a:avLst/>
            </a:prstGeom>
            <a:ln w="127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9" name="Rectangle: Top Corners Rounded 8">
              <a:extLst>
                <a:ext uri="{FF2B5EF4-FFF2-40B4-BE49-F238E27FC236}">
                  <a16:creationId xmlns:a16="http://schemas.microsoft.com/office/drawing/2014/main" id="{8ED203E0-E606-5C9B-BF37-671FB3E048A9}"/>
                </a:ext>
              </a:extLst>
            </p:cNvPr>
            <p:cNvSpPr/>
            <p:nvPr userDrawn="1"/>
          </p:nvSpPr>
          <p:spPr>
            <a:xfrm rot="16200000">
              <a:off x="11877675" y="430213"/>
              <a:ext cx="457200" cy="171450"/>
            </a:xfrm>
            <a:prstGeom prst="round2SameRect">
              <a:avLst>
                <a:gd name="adj1" fmla="val 35186"/>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sp>
          <p:nvSpPr>
            <p:cNvPr id="10" name="Rectangle: Top Corners Rounded 9">
              <a:extLst>
                <a:ext uri="{FF2B5EF4-FFF2-40B4-BE49-F238E27FC236}">
                  <a16:creationId xmlns:a16="http://schemas.microsoft.com/office/drawing/2014/main" id="{D3343E10-2BF5-01C8-4326-3394C2E4532B}"/>
                </a:ext>
              </a:extLst>
            </p:cNvPr>
            <p:cNvSpPr/>
            <p:nvPr userDrawn="1"/>
          </p:nvSpPr>
          <p:spPr>
            <a:xfrm rot="5400000" flipH="1">
              <a:off x="-142875" y="430213"/>
              <a:ext cx="457200" cy="171450"/>
            </a:xfrm>
            <a:prstGeom prst="round2SameRect">
              <a:avLst>
                <a:gd name="adj1" fmla="val 35186"/>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grpSp>
      <p:pic>
        <p:nvPicPr>
          <p:cNvPr id="14" name="Picture 13" descr="A close up of a computer&#10;&#10;Description automatically generated with low confidence">
            <a:extLst>
              <a:ext uri="{FF2B5EF4-FFF2-40B4-BE49-F238E27FC236}">
                <a16:creationId xmlns:a16="http://schemas.microsoft.com/office/drawing/2014/main" id="{E033B5AA-8268-54AA-2329-F7E4C138698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5247" y="1851457"/>
            <a:ext cx="8863190" cy="5369760"/>
          </a:xfrm>
          <a:prstGeom prst="rect">
            <a:avLst/>
          </a:prstGeom>
        </p:spPr>
      </p:pic>
      <p:sp>
        <p:nvSpPr>
          <p:cNvPr id="6" name="Footer Placeholder 3">
            <a:extLst>
              <a:ext uri="{FF2B5EF4-FFF2-40B4-BE49-F238E27FC236}">
                <a16:creationId xmlns:a16="http://schemas.microsoft.com/office/drawing/2014/main" id="{FE732801-166F-65B4-37D5-CF98599A5ED3}"/>
              </a:ext>
            </a:extLst>
          </p:cNvPr>
          <p:cNvSpPr txBox="1">
            <a:spLocks/>
          </p:cNvSpPr>
          <p:nvPr userDrawn="1"/>
        </p:nvSpPr>
        <p:spPr>
          <a:xfrm>
            <a:off x="10198214" y="7729017"/>
            <a:ext cx="3715906" cy="424873"/>
          </a:xfrm>
          <a:custGeom>
            <a:avLst/>
            <a:gdLst>
              <a:gd name="connsiteX0" fmla="*/ 0 w 6931025"/>
              <a:gd name="connsiteY0" fmla="*/ 0 h 6858000"/>
              <a:gd name="connsiteX1" fmla="*/ 6931025 w 6931025"/>
              <a:gd name="connsiteY1" fmla="*/ 0 h 6858000"/>
              <a:gd name="connsiteX2" fmla="*/ 6931025 w 6931025"/>
              <a:gd name="connsiteY2" fmla="*/ 6858000 h 6858000"/>
              <a:gd name="connsiteX3" fmla="*/ 720000 w 6931025"/>
              <a:gd name="connsiteY3" fmla="*/ 6858000 h 6858000"/>
              <a:gd name="connsiteX4" fmla="*/ 0 w 6931025"/>
              <a:gd name="connsiteY4" fmla="*/ 613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1025" h="6858000">
                <a:moveTo>
                  <a:pt x="0" y="0"/>
                </a:moveTo>
                <a:lnTo>
                  <a:pt x="6931025" y="0"/>
                </a:lnTo>
                <a:lnTo>
                  <a:pt x="6931025" y="6858000"/>
                </a:lnTo>
                <a:lnTo>
                  <a:pt x="720000" y="6858000"/>
                </a:lnTo>
                <a:cubicBezTo>
                  <a:pt x="322355" y="6858000"/>
                  <a:pt x="0" y="6535645"/>
                  <a:pt x="0" y="6138000"/>
                </a:cubicBezTo>
                <a:close/>
              </a:path>
            </a:pathLst>
          </a:custGeom>
          <a:noFill/>
        </p:spPr>
        <p:txBody>
          <a:bodyPr vert="horz" wrap="square"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360000" indent="-180000" algn="l" defTabSz="914400" rtl="0" eaLnBrk="1" latinLnBrk="0" hangingPunct="1">
              <a:lnSpc>
                <a:spcPct val="100000"/>
              </a:lnSpc>
              <a:spcBef>
                <a:spcPts val="0"/>
              </a:spcBef>
              <a:spcAft>
                <a:spcPts val="600"/>
              </a:spcAft>
              <a:buFont typeface="Arial" panose="020B0604020202020204" pitchFamily="34" charset="0"/>
              <a:buChar char="•"/>
              <a:defRPr lang="en-US" sz="1600" kern="1200" dirty="0" smtClean="0">
                <a:solidFill>
                  <a:schemeClr val="tx2"/>
                </a:solidFill>
                <a:latin typeface="+mn-lt"/>
                <a:ea typeface="+mn-ea"/>
                <a:cs typeface="+mn-cs"/>
              </a:defRPr>
            </a:lvl2pPr>
            <a:lvl3pPr marL="54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72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4pPr>
            <a:lvl5pPr marL="900000" indent="-180000" algn="l" defTabSz="914400" rtl="0" eaLnBrk="1" latinLnBrk="0" hangingPunct="1">
              <a:lnSpc>
                <a:spcPct val="100000"/>
              </a:lnSpc>
              <a:spcBef>
                <a:spcPts val="0"/>
              </a:spcBef>
              <a:spcAft>
                <a:spcPts val="600"/>
              </a:spcAft>
              <a:buFont typeface="Arial" panose="020B0604020202020204" pitchFamily="34" charset="0"/>
              <a:buChar char="•"/>
              <a:defRPr lang="en-GB" sz="1600" kern="1200" dirty="0" smtClean="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Aft>
                <a:spcPts val="0"/>
              </a:spcAft>
            </a:pPr>
            <a:r>
              <a:rPr lang="en-US" sz="720">
                <a:solidFill>
                  <a:schemeClr val="tx2">
                    <a:lumMod val="75000"/>
                    <a:lumOff val="25000"/>
                  </a:schemeClr>
                </a:solidFill>
              </a:rPr>
              <a:t>Copyright © </a:t>
            </a:r>
            <a:r>
              <a:rPr lang="en-US" sz="720" err="1">
                <a:solidFill>
                  <a:schemeClr val="tx2">
                    <a:lumMod val="75000"/>
                    <a:lumOff val="25000"/>
                  </a:schemeClr>
                </a:solidFill>
              </a:rPr>
              <a:t>HighRes</a:t>
            </a:r>
            <a:r>
              <a:rPr lang="en-US" sz="720">
                <a:solidFill>
                  <a:schemeClr val="tx2">
                    <a:lumMod val="75000"/>
                    <a:lumOff val="25000"/>
                  </a:schemeClr>
                </a:solidFill>
              </a:rPr>
              <a:t> </a:t>
            </a:r>
            <a:r>
              <a:rPr lang="en-US" sz="720" err="1">
                <a:solidFill>
                  <a:schemeClr val="tx2">
                    <a:lumMod val="75000"/>
                    <a:lumOff val="25000"/>
                  </a:schemeClr>
                </a:solidFill>
              </a:rPr>
              <a:t>Biosolutions</a:t>
            </a:r>
            <a:r>
              <a:rPr lang="en-US" sz="720">
                <a:solidFill>
                  <a:schemeClr val="tx2">
                    <a:lumMod val="75000"/>
                    <a:lumOff val="25000"/>
                  </a:schemeClr>
                </a:solidFill>
              </a:rPr>
              <a:t> 2023. </a:t>
            </a:r>
          </a:p>
          <a:p>
            <a:pPr algn="r">
              <a:spcAft>
                <a:spcPts val="0"/>
              </a:spcAft>
            </a:pPr>
            <a:r>
              <a:rPr lang="en-US" sz="720">
                <a:solidFill>
                  <a:schemeClr val="tx2">
                    <a:lumMod val="75000"/>
                    <a:lumOff val="25000"/>
                  </a:schemeClr>
                </a:solidFill>
              </a:rPr>
              <a:t>All Rights Reserved, CONFIDENTIAL.</a:t>
            </a:r>
          </a:p>
          <a:p>
            <a:pPr marL="0" indent="0" algn="r" defTabSz="1097280" rtl="0" eaLnBrk="1" latinLnBrk="0" hangingPunct="1">
              <a:lnSpc>
                <a:spcPct val="100000"/>
              </a:lnSpc>
              <a:spcBef>
                <a:spcPts val="0"/>
              </a:spcBef>
              <a:spcAft>
                <a:spcPts val="0"/>
              </a:spcAft>
              <a:buFont typeface="Arial" panose="020B0604020202020204" pitchFamily="34" charset="0"/>
              <a:buNone/>
            </a:pPr>
            <a:r>
              <a:rPr lang="en-US" sz="720" kern="1200">
                <a:solidFill>
                  <a:schemeClr val="tx2">
                    <a:lumMod val="75000"/>
                    <a:lumOff val="25000"/>
                  </a:schemeClr>
                </a:solidFill>
                <a:latin typeface="+mn-lt"/>
                <a:ea typeface="+mn-ea"/>
                <a:cs typeface="+mn-cs"/>
              </a:rPr>
              <a:t>MR-DIG-231230-01 </a:t>
            </a:r>
            <a:r>
              <a:rPr lang="en-US" sz="720" kern="1200" err="1">
                <a:solidFill>
                  <a:schemeClr val="tx2">
                    <a:lumMod val="75000"/>
                    <a:lumOff val="25000"/>
                  </a:schemeClr>
                </a:solidFill>
                <a:latin typeface="+mn-lt"/>
                <a:ea typeface="+mn-ea"/>
                <a:cs typeface="+mn-cs"/>
              </a:rPr>
              <a:t>RevA</a:t>
            </a:r>
            <a:endParaRPr lang="en-US" sz="720" kern="1200">
              <a:solidFill>
                <a:schemeClr val="tx2">
                  <a:lumMod val="75000"/>
                  <a:lumOff val="25000"/>
                </a:schemeClr>
              </a:solidFill>
              <a:latin typeface="+mn-lt"/>
              <a:ea typeface="+mn-ea"/>
              <a:cs typeface="+mn-cs"/>
            </a:endParaRPr>
          </a:p>
        </p:txBody>
      </p:sp>
    </p:spTree>
    <p:extLst>
      <p:ext uri="{BB962C8B-B14F-4D97-AF65-F5344CB8AC3E}">
        <p14:creationId xmlns:p14="http://schemas.microsoft.com/office/powerpoint/2010/main" val="387071749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2E3008FC-8577-9E9C-B184-E58A9A429530}"/>
              </a:ext>
            </a:extLst>
          </p:cNvPr>
          <p:cNvSpPr/>
          <p:nvPr userDrawn="1"/>
        </p:nvSpPr>
        <p:spPr>
          <a:xfrm>
            <a:off x="1" y="0"/>
            <a:ext cx="13913723" cy="7505700"/>
          </a:xfrm>
          <a:custGeom>
            <a:avLst/>
            <a:gdLst>
              <a:gd name="connsiteX0" fmla="*/ 0 w 11594769"/>
              <a:gd name="connsiteY0" fmla="*/ 0 h 6254750"/>
              <a:gd name="connsiteX1" fmla="*/ 11594769 w 11594769"/>
              <a:gd name="connsiteY1" fmla="*/ 0 h 6254750"/>
              <a:gd name="connsiteX2" fmla="*/ 11594769 w 11594769"/>
              <a:gd name="connsiteY2" fmla="*/ 6099207 h 6254750"/>
              <a:gd name="connsiteX3" fmla="*/ 11439226 w 11594769"/>
              <a:gd name="connsiteY3" fmla="*/ 6254750 h 6254750"/>
              <a:gd name="connsiteX4" fmla="*/ 0 w 11594769"/>
              <a:gd name="connsiteY4" fmla="*/ 6254750 h 625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4769" h="6254750">
                <a:moveTo>
                  <a:pt x="0" y="0"/>
                </a:moveTo>
                <a:lnTo>
                  <a:pt x="11594769" y="0"/>
                </a:lnTo>
                <a:lnTo>
                  <a:pt x="11594769" y="6099207"/>
                </a:lnTo>
                <a:cubicBezTo>
                  <a:pt x="11594769" y="6185168"/>
                  <a:pt x="11525187" y="6254750"/>
                  <a:pt x="11439226" y="6254750"/>
                </a:cubicBezTo>
                <a:lnTo>
                  <a:pt x="0" y="625475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770"/>
          </a:p>
        </p:txBody>
      </p:sp>
      <p:sp>
        <p:nvSpPr>
          <p:cNvPr id="2" name="Title 1">
            <a:extLst>
              <a:ext uri="{FF2B5EF4-FFF2-40B4-BE49-F238E27FC236}">
                <a16:creationId xmlns:a16="http://schemas.microsoft.com/office/drawing/2014/main" id="{030D2A0A-BA80-EDEC-3791-DB7DFD2934A8}"/>
              </a:ext>
            </a:extLst>
          </p:cNvPr>
          <p:cNvSpPr>
            <a:spLocks noGrp="1"/>
          </p:cNvSpPr>
          <p:nvPr>
            <p:ph type="title"/>
          </p:nvPr>
        </p:nvSpPr>
        <p:spPr>
          <a:xfrm>
            <a:off x="714376" y="344806"/>
            <a:ext cx="12079604" cy="517064"/>
          </a:xfrm>
        </p:spPr>
        <p:txBody>
          <a:bodyPr>
            <a:noAutofit/>
          </a:bodyPr>
          <a:lstStyle>
            <a:lvl1pPr>
              <a:defRPr>
                <a:solidFill>
                  <a:schemeClr val="bg1"/>
                </a:solidFill>
              </a:defRPr>
            </a:lvl1pPr>
          </a:lstStyle>
          <a:p>
            <a:r>
              <a:rPr lang="en-US"/>
              <a:t>Click to edit Master title style</a:t>
            </a:r>
            <a:endParaRPr lang="en-GB"/>
          </a:p>
        </p:txBody>
      </p:sp>
      <p:sp>
        <p:nvSpPr>
          <p:cNvPr id="43" name="Text Placeholder 42">
            <a:extLst>
              <a:ext uri="{FF2B5EF4-FFF2-40B4-BE49-F238E27FC236}">
                <a16:creationId xmlns:a16="http://schemas.microsoft.com/office/drawing/2014/main" id="{B932512B-AF5E-CF66-3C4D-171FA0CB0BDB}"/>
              </a:ext>
            </a:extLst>
          </p:cNvPr>
          <p:cNvSpPr>
            <a:spLocks noGrp="1"/>
          </p:cNvSpPr>
          <p:nvPr>
            <p:ph type="body" sz="quarter" idx="22"/>
          </p:nvPr>
        </p:nvSpPr>
        <p:spPr>
          <a:xfrm>
            <a:off x="716280" y="868321"/>
            <a:ext cx="12074884" cy="332399"/>
          </a:xfrm>
        </p:spPr>
        <p:txBody>
          <a:bodyPr wrap="square">
            <a:noAutofit/>
          </a:bodyPr>
          <a:lstStyle>
            <a:lvl1pPr>
              <a:defRPr sz="2160">
                <a:solidFill>
                  <a:schemeClr val="accent3"/>
                </a:solidFill>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edit Master text styles</a:t>
            </a:r>
          </a:p>
        </p:txBody>
      </p:sp>
      <p:pic>
        <p:nvPicPr>
          <p:cNvPr id="75" name="Picture 74" descr="Logo&#10;&#10;Description automatically generated with medium confidence">
            <a:extLst>
              <a:ext uri="{FF2B5EF4-FFF2-40B4-BE49-F238E27FC236}">
                <a16:creationId xmlns:a16="http://schemas.microsoft.com/office/drawing/2014/main" id="{0F83564A-0FE0-E462-32FB-9AC5DE9642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4376" y="7581400"/>
            <a:ext cx="1512899" cy="496800"/>
          </a:xfrm>
          <a:prstGeom prst="rect">
            <a:avLst/>
          </a:prstGeom>
        </p:spPr>
      </p:pic>
      <p:grpSp>
        <p:nvGrpSpPr>
          <p:cNvPr id="7" name="Group 6">
            <a:extLst>
              <a:ext uri="{FF2B5EF4-FFF2-40B4-BE49-F238E27FC236}">
                <a16:creationId xmlns:a16="http://schemas.microsoft.com/office/drawing/2014/main" id="{D78DEBCE-445F-CD9C-CE63-83FB849FBFD1}"/>
              </a:ext>
            </a:extLst>
          </p:cNvPr>
          <p:cNvGrpSpPr/>
          <p:nvPr userDrawn="1"/>
        </p:nvGrpSpPr>
        <p:grpSpPr>
          <a:xfrm>
            <a:off x="0" y="344805"/>
            <a:ext cx="14630400" cy="7809094"/>
            <a:chOff x="0" y="287338"/>
            <a:chExt cx="12192000" cy="6507578"/>
          </a:xfrm>
        </p:grpSpPr>
        <p:cxnSp>
          <p:nvCxnSpPr>
            <p:cNvPr id="8" name="Straight Connector 7">
              <a:extLst>
                <a:ext uri="{FF2B5EF4-FFF2-40B4-BE49-F238E27FC236}">
                  <a16:creationId xmlns:a16="http://schemas.microsoft.com/office/drawing/2014/main" id="{B2BFD74A-A491-3E46-3DF6-EF0698047BED}"/>
                </a:ext>
              </a:extLst>
            </p:cNvPr>
            <p:cNvCxnSpPr/>
            <p:nvPr userDrawn="1"/>
          </p:nvCxnSpPr>
          <p:spPr>
            <a:xfrm>
              <a:off x="595313" y="6794916"/>
              <a:ext cx="10999787" cy="0"/>
            </a:xfrm>
            <a:prstGeom prst="line">
              <a:avLst/>
            </a:prstGeom>
            <a:ln w="127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13" name="Rectangle: Top Corners Rounded 12">
              <a:extLst>
                <a:ext uri="{FF2B5EF4-FFF2-40B4-BE49-F238E27FC236}">
                  <a16:creationId xmlns:a16="http://schemas.microsoft.com/office/drawing/2014/main" id="{D0911144-8210-4116-E4FB-EC417C3F5F3C}"/>
                </a:ext>
              </a:extLst>
            </p:cNvPr>
            <p:cNvSpPr/>
            <p:nvPr userDrawn="1"/>
          </p:nvSpPr>
          <p:spPr>
            <a:xfrm rot="16200000">
              <a:off x="11877675" y="430213"/>
              <a:ext cx="457200" cy="171450"/>
            </a:xfrm>
            <a:prstGeom prst="round2SameRect">
              <a:avLst>
                <a:gd name="adj1" fmla="val 35186"/>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sp>
          <p:nvSpPr>
            <p:cNvPr id="15" name="Rectangle: Top Corners Rounded 14">
              <a:extLst>
                <a:ext uri="{FF2B5EF4-FFF2-40B4-BE49-F238E27FC236}">
                  <a16:creationId xmlns:a16="http://schemas.microsoft.com/office/drawing/2014/main" id="{9BBD3A96-5A8C-12C0-2314-1A036B61BE39}"/>
                </a:ext>
              </a:extLst>
            </p:cNvPr>
            <p:cNvSpPr/>
            <p:nvPr userDrawn="1"/>
          </p:nvSpPr>
          <p:spPr>
            <a:xfrm rot="5400000" flipH="1">
              <a:off x="-142875" y="430213"/>
              <a:ext cx="457200" cy="171450"/>
            </a:xfrm>
            <a:prstGeom prst="round2SameRect">
              <a:avLst>
                <a:gd name="adj1" fmla="val 35186"/>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grpSp>
      <p:sp>
        <p:nvSpPr>
          <p:cNvPr id="6" name="Footer Placeholder 3">
            <a:extLst>
              <a:ext uri="{FF2B5EF4-FFF2-40B4-BE49-F238E27FC236}">
                <a16:creationId xmlns:a16="http://schemas.microsoft.com/office/drawing/2014/main" id="{C2EA4557-C947-7F53-4B33-720F0C80F495}"/>
              </a:ext>
            </a:extLst>
          </p:cNvPr>
          <p:cNvSpPr txBox="1">
            <a:spLocks/>
          </p:cNvSpPr>
          <p:nvPr userDrawn="1"/>
        </p:nvSpPr>
        <p:spPr>
          <a:xfrm>
            <a:off x="10198214" y="7729017"/>
            <a:ext cx="3715906" cy="424873"/>
          </a:xfrm>
          <a:custGeom>
            <a:avLst/>
            <a:gdLst>
              <a:gd name="connsiteX0" fmla="*/ 0 w 6931025"/>
              <a:gd name="connsiteY0" fmla="*/ 0 h 6858000"/>
              <a:gd name="connsiteX1" fmla="*/ 6931025 w 6931025"/>
              <a:gd name="connsiteY1" fmla="*/ 0 h 6858000"/>
              <a:gd name="connsiteX2" fmla="*/ 6931025 w 6931025"/>
              <a:gd name="connsiteY2" fmla="*/ 6858000 h 6858000"/>
              <a:gd name="connsiteX3" fmla="*/ 720000 w 6931025"/>
              <a:gd name="connsiteY3" fmla="*/ 6858000 h 6858000"/>
              <a:gd name="connsiteX4" fmla="*/ 0 w 6931025"/>
              <a:gd name="connsiteY4" fmla="*/ 613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1025" h="6858000">
                <a:moveTo>
                  <a:pt x="0" y="0"/>
                </a:moveTo>
                <a:lnTo>
                  <a:pt x="6931025" y="0"/>
                </a:lnTo>
                <a:lnTo>
                  <a:pt x="6931025" y="6858000"/>
                </a:lnTo>
                <a:lnTo>
                  <a:pt x="720000" y="6858000"/>
                </a:lnTo>
                <a:cubicBezTo>
                  <a:pt x="322355" y="6858000"/>
                  <a:pt x="0" y="6535645"/>
                  <a:pt x="0" y="6138000"/>
                </a:cubicBezTo>
                <a:close/>
              </a:path>
            </a:pathLst>
          </a:custGeom>
          <a:noFill/>
        </p:spPr>
        <p:txBody>
          <a:bodyPr vert="horz" wrap="square"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360000" indent="-180000" algn="l" defTabSz="914400" rtl="0" eaLnBrk="1" latinLnBrk="0" hangingPunct="1">
              <a:lnSpc>
                <a:spcPct val="100000"/>
              </a:lnSpc>
              <a:spcBef>
                <a:spcPts val="0"/>
              </a:spcBef>
              <a:spcAft>
                <a:spcPts val="600"/>
              </a:spcAft>
              <a:buFont typeface="Arial" panose="020B0604020202020204" pitchFamily="34" charset="0"/>
              <a:buChar char="•"/>
              <a:defRPr lang="en-US" sz="1600" kern="1200" dirty="0" smtClean="0">
                <a:solidFill>
                  <a:schemeClr val="tx2"/>
                </a:solidFill>
                <a:latin typeface="+mn-lt"/>
                <a:ea typeface="+mn-ea"/>
                <a:cs typeface="+mn-cs"/>
              </a:defRPr>
            </a:lvl2pPr>
            <a:lvl3pPr marL="54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72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4pPr>
            <a:lvl5pPr marL="900000" indent="-180000" algn="l" defTabSz="914400" rtl="0" eaLnBrk="1" latinLnBrk="0" hangingPunct="1">
              <a:lnSpc>
                <a:spcPct val="100000"/>
              </a:lnSpc>
              <a:spcBef>
                <a:spcPts val="0"/>
              </a:spcBef>
              <a:spcAft>
                <a:spcPts val="600"/>
              </a:spcAft>
              <a:buFont typeface="Arial" panose="020B0604020202020204" pitchFamily="34" charset="0"/>
              <a:buChar char="•"/>
              <a:defRPr lang="en-GB" sz="1600" kern="1200" dirty="0" smtClean="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Aft>
                <a:spcPts val="0"/>
              </a:spcAft>
            </a:pPr>
            <a:r>
              <a:rPr lang="en-US" sz="720">
                <a:solidFill>
                  <a:schemeClr val="tx2">
                    <a:lumMod val="75000"/>
                    <a:lumOff val="25000"/>
                  </a:schemeClr>
                </a:solidFill>
              </a:rPr>
              <a:t>Copyright © </a:t>
            </a:r>
            <a:r>
              <a:rPr lang="en-US" sz="720" err="1">
                <a:solidFill>
                  <a:schemeClr val="tx2">
                    <a:lumMod val="75000"/>
                    <a:lumOff val="25000"/>
                  </a:schemeClr>
                </a:solidFill>
              </a:rPr>
              <a:t>HighRes</a:t>
            </a:r>
            <a:r>
              <a:rPr lang="en-US" sz="720">
                <a:solidFill>
                  <a:schemeClr val="tx2">
                    <a:lumMod val="75000"/>
                    <a:lumOff val="25000"/>
                  </a:schemeClr>
                </a:solidFill>
              </a:rPr>
              <a:t> </a:t>
            </a:r>
            <a:r>
              <a:rPr lang="en-US" sz="720" err="1">
                <a:solidFill>
                  <a:schemeClr val="tx2">
                    <a:lumMod val="75000"/>
                    <a:lumOff val="25000"/>
                  </a:schemeClr>
                </a:solidFill>
              </a:rPr>
              <a:t>Biosolutions</a:t>
            </a:r>
            <a:r>
              <a:rPr lang="en-US" sz="720">
                <a:solidFill>
                  <a:schemeClr val="tx2">
                    <a:lumMod val="75000"/>
                    <a:lumOff val="25000"/>
                  </a:schemeClr>
                </a:solidFill>
              </a:rPr>
              <a:t> 2023. </a:t>
            </a:r>
          </a:p>
          <a:p>
            <a:pPr algn="r">
              <a:spcAft>
                <a:spcPts val="0"/>
              </a:spcAft>
            </a:pPr>
            <a:r>
              <a:rPr lang="en-US" sz="720">
                <a:solidFill>
                  <a:schemeClr val="tx2">
                    <a:lumMod val="75000"/>
                    <a:lumOff val="25000"/>
                  </a:schemeClr>
                </a:solidFill>
              </a:rPr>
              <a:t>All Rights Reserved, CONFIDENTIAL.</a:t>
            </a:r>
          </a:p>
          <a:p>
            <a:pPr marL="0" indent="0" algn="r" defTabSz="1097280" rtl="0" eaLnBrk="1" latinLnBrk="0" hangingPunct="1">
              <a:lnSpc>
                <a:spcPct val="100000"/>
              </a:lnSpc>
              <a:spcBef>
                <a:spcPts val="0"/>
              </a:spcBef>
              <a:spcAft>
                <a:spcPts val="0"/>
              </a:spcAft>
              <a:buFont typeface="Arial" panose="020B0604020202020204" pitchFamily="34" charset="0"/>
              <a:buNone/>
            </a:pPr>
            <a:r>
              <a:rPr lang="en-US" sz="720" kern="1200">
                <a:solidFill>
                  <a:schemeClr val="tx2">
                    <a:lumMod val="75000"/>
                    <a:lumOff val="25000"/>
                  </a:schemeClr>
                </a:solidFill>
                <a:latin typeface="+mn-lt"/>
                <a:ea typeface="+mn-ea"/>
                <a:cs typeface="+mn-cs"/>
              </a:rPr>
              <a:t>MR-DIG-231230-01 </a:t>
            </a:r>
            <a:r>
              <a:rPr lang="en-US" sz="720" kern="1200" err="1">
                <a:solidFill>
                  <a:schemeClr val="tx2">
                    <a:lumMod val="75000"/>
                    <a:lumOff val="25000"/>
                  </a:schemeClr>
                </a:solidFill>
                <a:latin typeface="+mn-lt"/>
                <a:ea typeface="+mn-ea"/>
                <a:cs typeface="+mn-cs"/>
              </a:rPr>
              <a:t>RevA</a:t>
            </a:r>
            <a:endParaRPr lang="en-US" sz="720" kern="1200">
              <a:solidFill>
                <a:schemeClr val="tx2">
                  <a:lumMod val="75000"/>
                  <a:lumOff val="25000"/>
                </a:schemeClr>
              </a:solidFill>
              <a:latin typeface="+mn-lt"/>
              <a:ea typeface="+mn-ea"/>
              <a:cs typeface="+mn-cs"/>
            </a:endParaRPr>
          </a:p>
        </p:txBody>
      </p:sp>
    </p:spTree>
    <p:extLst>
      <p:ext uri="{BB962C8B-B14F-4D97-AF65-F5344CB8AC3E}">
        <p14:creationId xmlns:p14="http://schemas.microsoft.com/office/powerpoint/2010/main" val="19721343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457200" y="2011680"/>
            <a:ext cx="6400800" cy="530352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1CAA8423-91F7-4752-B324-734304431281}" type="datetime1">
              <a:rPr lang="en-US" smtClean="0"/>
              <a:t>12/7/25</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457200" y="1463040"/>
            <a:ext cx="6400800" cy="38735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pic>
        <p:nvPicPr>
          <p:cNvPr id="12" name="Picture 11">
            <a:extLst>
              <a:ext uri="{FF2B5EF4-FFF2-40B4-BE49-F238E27FC236}">
                <a16:creationId xmlns:a16="http://schemas.microsoft.com/office/drawing/2014/main" id="{34414025-9975-41E8-9FC5-0DF320B9428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43388003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40" name="Graphic 39">
            <a:extLst>
              <a:ext uri="{FF2B5EF4-FFF2-40B4-BE49-F238E27FC236}">
                <a16:creationId xmlns:a16="http://schemas.microsoft.com/office/drawing/2014/main" id="{574547B8-DE62-061B-E121-EC27AE3159DA}"/>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53379" b="62415"/>
          <a:stretch/>
        </p:blipFill>
        <p:spPr>
          <a:xfrm>
            <a:off x="5166360" y="1"/>
            <a:ext cx="9464040" cy="8229600"/>
          </a:xfrm>
          <a:prstGeom prst="rect">
            <a:avLst/>
          </a:prstGeom>
        </p:spPr>
      </p:pic>
      <p:sp>
        <p:nvSpPr>
          <p:cNvPr id="35" name="Title 34">
            <a:extLst>
              <a:ext uri="{FF2B5EF4-FFF2-40B4-BE49-F238E27FC236}">
                <a16:creationId xmlns:a16="http://schemas.microsoft.com/office/drawing/2014/main" id="{6EEB1287-D348-C510-D0B9-8AE493B2C6CD}"/>
              </a:ext>
            </a:extLst>
          </p:cNvPr>
          <p:cNvSpPr>
            <a:spLocks noGrp="1"/>
          </p:cNvSpPr>
          <p:nvPr>
            <p:ph type="title" hasCustomPrompt="1"/>
          </p:nvPr>
        </p:nvSpPr>
        <p:spPr>
          <a:xfrm>
            <a:off x="716281" y="2817184"/>
            <a:ext cx="7597139" cy="1994392"/>
          </a:xfr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lvl1pPr>
              <a:defRPr lang="en-GB" sz="6480">
                <a:solidFill>
                  <a:schemeClr val="bg1"/>
                </a:solidFill>
                <a:latin typeface="+mn-lt"/>
                <a:ea typeface="+mn-ea"/>
                <a:cs typeface="+mn-cs"/>
              </a:defRPr>
            </a:lvl1pPr>
          </a:lstStyle>
          <a:p>
            <a:pPr marL="0" lvl="0"/>
            <a:r>
              <a:rPr lang="en-US"/>
              <a:t>Thank you!</a:t>
            </a:r>
            <a:endParaRPr lang="en-GB"/>
          </a:p>
        </p:txBody>
      </p:sp>
      <p:sp>
        <p:nvSpPr>
          <p:cNvPr id="3" name="Text Placeholder 2">
            <a:extLst>
              <a:ext uri="{FF2B5EF4-FFF2-40B4-BE49-F238E27FC236}">
                <a16:creationId xmlns:a16="http://schemas.microsoft.com/office/drawing/2014/main" id="{CC758297-5BC9-67D7-AA28-706B413124FD}"/>
              </a:ext>
            </a:extLst>
          </p:cNvPr>
          <p:cNvSpPr>
            <a:spLocks noGrp="1"/>
          </p:cNvSpPr>
          <p:nvPr>
            <p:ph type="body" idx="1" hasCustomPrompt="1"/>
          </p:nvPr>
        </p:nvSpPr>
        <p:spPr>
          <a:xfrm>
            <a:off x="1832609" y="5366961"/>
            <a:ext cx="5362578" cy="332399"/>
          </a:xfrm>
        </p:spPr>
        <p:txBody>
          <a:bodyPr wrap="square">
            <a:noAutofit/>
          </a:bodyPr>
          <a:lstStyle>
            <a:lvl1pPr marL="0" indent="0" algn="l" defTabSz="1097280" rtl="0" eaLnBrk="1" latinLnBrk="0" hangingPunct="1">
              <a:lnSpc>
                <a:spcPct val="100000"/>
              </a:lnSpc>
              <a:spcBef>
                <a:spcPts val="0"/>
              </a:spcBef>
              <a:spcAft>
                <a:spcPts val="720"/>
              </a:spcAft>
              <a:buFont typeface="Arial" panose="020B0604020202020204" pitchFamily="34" charset="0"/>
              <a:buNone/>
              <a:defRPr lang="en-US" sz="2160" kern="1200" dirty="0" smtClean="0">
                <a:solidFill>
                  <a:schemeClr val="bg1"/>
                </a:solidFill>
                <a:latin typeface="+mn-lt"/>
                <a:ea typeface="+mn-ea"/>
                <a:cs typeface="+mn-cs"/>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Add social link or delete</a:t>
            </a:r>
          </a:p>
        </p:txBody>
      </p:sp>
      <p:sp>
        <p:nvSpPr>
          <p:cNvPr id="8" name="Text Placeholder 2">
            <a:extLst>
              <a:ext uri="{FF2B5EF4-FFF2-40B4-BE49-F238E27FC236}">
                <a16:creationId xmlns:a16="http://schemas.microsoft.com/office/drawing/2014/main" id="{45E42D4F-75DE-B34D-42FF-B60018F46198}"/>
              </a:ext>
            </a:extLst>
          </p:cNvPr>
          <p:cNvSpPr>
            <a:spLocks noGrp="1"/>
          </p:cNvSpPr>
          <p:nvPr>
            <p:ph type="body" idx="10" hasCustomPrompt="1"/>
          </p:nvPr>
        </p:nvSpPr>
        <p:spPr>
          <a:xfrm>
            <a:off x="1832609" y="6210926"/>
            <a:ext cx="5362578" cy="332399"/>
          </a:xfrm>
        </p:spPr>
        <p:txBody>
          <a:bodyPr wrap="square">
            <a:noAutofit/>
          </a:bodyPr>
          <a:lstStyle>
            <a:lvl1pPr marL="0" indent="0" algn="l" defTabSz="1097280" rtl="0" eaLnBrk="1" latinLnBrk="0" hangingPunct="1">
              <a:lnSpc>
                <a:spcPct val="100000"/>
              </a:lnSpc>
              <a:spcBef>
                <a:spcPts val="0"/>
              </a:spcBef>
              <a:spcAft>
                <a:spcPts val="720"/>
              </a:spcAft>
              <a:buFont typeface="Arial" panose="020B0604020202020204" pitchFamily="34" charset="0"/>
              <a:buNone/>
              <a:defRPr lang="en-US" sz="2160" kern="1200" dirty="0" smtClean="0">
                <a:solidFill>
                  <a:schemeClr val="bg1"/>
                </a:solidFill>
                <a:latin typeface="+mn-lt"/>
                <a:ea typeface="+mn-ea"/>
                <a:cs typeface="+mn-cs"/>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Add social link or delete</a:t>
            </a:r>
          </a:p>
        </p:txBody>
      </p:sp>
      <p:sp>
        <p:nvSpPr>
          <p:cNvPr id="9" name="Text Placeholder 2">
            <a:extLst>
              <a:ext uri="{FF2B5EF4-FFF2-40B4-BE49-F238E27FC236}">
                <a16:creationId xmlns:a16="http://schemas.microsoft.com/office/drawing/2014/main" id="{4FC6D1FB-EAE6-9F83-9E2C-1D007D116DFE}"/>
              </a:ext>
            </a:extLst>
          </p:cNvPr>
          <p:cNvSpPr>
            <a:spLocks noGrp="1"/>
          </p:cNvSpPr>
          <p:nvPr>
            <p:ph type="body" idx="11" hasCustomPrompt="1"/>
          </p:nvPr>
        </p:nvSpPr>
        <p:spPr>
          <a:xfrm>
            <a:off x="1832609" y="7054891"/>
            <a:ext cx="5362578" cy="332399"/>
          </a:xfrm>
        </p:spPr>
        <p:txBody>
          <a:bodyPr wrap="square">
            <a:noAutofit/>
          </a:bodyPr>
          <a:lstStyle>
            <a:lvl1pPr marL="0" indent="0" algn="l" defTabSz="1097280" rtl="0" eaLnBrk="1" latinLnBrk="0" hangingPunct="1">
              <a:lnSpc>
                <a:spcPct val="100000"/>
              </a:lnSpc>
              <a:spcBef>
                <a:spcPts val="0"/>
              </a:spcBef>
              <a:spcAft>
                <a:spcPts val="720"/>
              </a:spcAft>
              <a:buFont typeface="Arial" panose="020B0604020202020204" pitchFamily="34" charset="0"/>
              <a:buNone/>
              <a:defRPr lang="en-US" sz="2160" kern="1200" dirty="0" smtClean="0">
                <a:solidFill>
                  <a:schemeClr val="bg1"/>
                </a:solidFill>
                <a:latin typeface="+mn-lt"/>
                <a:ea typeface="+mn-ea"/>
                <a:cs typeface="+mn-cs"/>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Add social link or delete</a:t>
            </a:r>
          </a:p>
        </p:txBody>
      </p:sp>
      <p:sp>
        <p:nvSpPr>
          <p:cNvPr id="16" name="Picture Placeholder 15">
            <a:extLst>
              <a:ext uri="{FF2B5EF4-FFF2-40B4-BE49-F238E27FC236}">
                <a16:creationId xmlns:a16="http://schemas.microsoft.com/office/drawing/2014/main" id="{935C6CCD-F716-DCF3-6398-CC73C72D812B}"/>
              </a:ext>
            </a:extLst>
          </p:cNvPr>
          <p:cNvSpPr>
            <a:spLocks noGrp="1"/>
          </p:cNvSpPr>
          <p:nvPr>
            <p:ph type="pic" sz="quarter" idx="12" hasCustomPrompt="1"/>
          </p:nvPr>
        </p:nvSpPr>
        <p:spPr>
          <a:xfrm>
            <a:off x="874583" y="6096325"/>
            <a:ext cx="561600" cy="561600"/>
          </a:xfrm>
        </p:spPr>
        <p:txBody>
          <a:bodyPr anchor="ctr" anchorCtr="0">
            <a:noAutofit/>
          </a:bodyPr>
          <a:lstStyle>
            <a:lvl1pPr algn="ctr">
              <a:defRPr sz="1260">
                <a:solidFill>
                  <a:schemeClr val="bg1"/>
                </a:solidFill>
              </a:defRPr>
            </a:lvl1pPr>
          </a:lstStyle>
          <a:p>
            <a:r>
              <a:rPr lang="en-US"/>
              <a:t>Icon</a:t>
            </a:r>
            <a:endParaRPr lang="en-GB"/>
          </a:p>
        </p:txBody>
      </p:sp>
      <p:sp>
        <p:nvSpPr>
          <p:cNvPr id="18" name="Picture Placeholder 15">
            <a:extLst>
              <a:ext uri="{FF2B5EF4-FFF2-40B4-BE49-F238E27FC236}">
                <a16:creationId xmlns:a16="http://schemas.microsoft.com/office/drawing/2014/main" id="{6863C132-4FFF-2B8D-9D69-A75C0BA0D8A3}"/>
              </a:ext>
            </a:extLst>
          </p:cNvPr>
          <p:cNvSpPr>
            <a:spLocks noGrp="1"/>
          </p:cNvSpPr>
          <p:nvPr>
            <p:ph type="pic" sz="quarter" idx="13" hasCustomPrompt="1"/>
          </p:nvPr>
        </p:nvSpPr>
        <p:spPr>
          <a:xfrm>
            <a:off x="874583" y="6940290"/>
            <a:ext cx="561600" cy="561600"/>
          </a:xfrm>
        </p:spPr>
        <p:txBody>
          <a:bodyPr anchor="ctr" anchorCtr="0">
            <a:noAutofit/>
          </a:bodyPr>
          <a:lstStyle>
            <a:lvl1pPr algn="ctr">
              <a:defRPr sz="1260">
                <a:solidFill>
                  <a:schemeClr val="bg1"/>
                </a:solidFill>
              </a:defRPr>
            </a:lvl1pPr>
          </a:lstStyle>
          <a:p>
            <a:r>
              <a:rPr lang="en-US"/>
              <a:t>Icon</a:t>
            </a:r>
            <a:endParaRPr lang="en-GB"/>
          </a:p>
        </p:txBody>
      </p:sp>
      <p:sp>
        <p:nvSpPr>
          <p:cNvPr id="19" name="Picture Placeholder 15">
            <a:extLst>
              <a:ext uri="{FF2B5EF4-FFF2-40B4-BE49-F238E27FC236}">
                <a16:creationId xmlns:a16="http://schemas.microsoft.com/office/drawing/2014/main" id="{E457AB19-A459-3D6A-33D3-DC712D7D9E52}"/>
              </a:ext>
            </a:extLst>
          </p:cNvPr>
          <p:cNvSpPr>
            <a:spLocks noGrp="1"/>
          </p:cNvSpPr>
          <p:nvPr>
            <p:ph type="pic" sz="quarter" idx="14" hasCustomPrompt="1"/>
          </p:nvPr>
        </p:nvSpPr>
        <p:spPr>
          <a:xfrm>
            <a:off x="874583" y="5252360"/>
            <a:ext cx="561600" cy="561600"/>
          </a:xfrm>
        </p:spPr>
        <p:txBody>
          <a:bodyPr anchor="ctr" anchorCtr="0">
            <a:noAutofit/>
          </a:bodyPr>
          <a:lstStyle>
            <a:lvl1pPr algn="ctr">
              <a:defRPr sz="1260">
                <a:solidFill>
                  <a:schemeClr val="bg1"/>
                </a:solidFill>
              </a:defRPr>
            </a:lvl1pPr>
          </a:lstStyle>
          <a:p>
            <a:r>
              <a:rPr lang="en-US"/>
              <a:t>Icon</a:t>
            </a:r>
            <a:endParaRPr lang="en-GB"/>
          </a:p>
        </p:txBody>
      </p:sp>
      <p:pic>
        <p:nvPicPr>
          <p:cNvPr id="21" name="Picture 20" descr="Text&#10;&#10;Description automatically generated with medium confidence">
            <a:extLst>
              <a:ext uri="{FF2B5EF4-FFF2-40B4-BE49-F238E27FC236}">
                <a16:creationId xmlns:a16="http://schemas.microsoft.com/office/drawing/2014/main" id="{8F3CDCE5-33EA-946E-DAA7-A87233CAB3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14375" y="1446394"/>
            <a:ext cx="3360421" cy="1103483"/>
          </a:xfrm>
          <a:prstGeom prst="rect">
            <a:avLst/>
          </a:prstGeom>
        </p:spPr>
      </p:pic>
      <p:sp>
        <p:nvSpPr>
          <p:cNvPr id="2" name="Footer Placeholder 3">
            <a:extLst>
              <a:ext uri="{FF2B5EF4-FFF2-40B4-BE49-F238E27FC236}">
                <a16:creationId xmlns:a16="http://schemas.microsoft.com/office/drawing/2014/main" id="{AF8D985D-0020-2446-C89A-F7302B68E60C}"/>
              </a:ext>
            </a:extLst>
          </p:cNvPr>
          <p:cNvSpPr txBox="1">
            <a:spLocks/>
          </p:cNvSpPr>
          <p:nvPr userDrawn="1"/>
        </p:nvSpPr>
        <p:spPr>
          <a:xfrm>
            <a:off x="10198214" y="7729017"/>
            <a:ext cx="3715906" cy="424873"/>
          </a:xfrm>
          <a:custGeom>
            <a:avLst/>
            <a:gdLst>
              <a:gd name="connsiteX0" fmla="*/ 0 w 6931025"/>
              <a:gd name="connsiteY0" fmla="*/ 0 h 6858000"/>
              <a:gd name="connsiteX1" fmla="*/ 6931025 w 6931025"/>
              <a:gd name="connsiteY1" fmla="*/ 0 h 6858000"/>
              <a:gd name="connsiteX2" fmla="*/ 6931025 w 6931025"/>
              <a:gd name="connsiteY2" fmla="*/ 6858000 h 6858000"/>
              <a:gd name="connsiteX3" fmla="*/ 720000 w 6931025"/>
              <a:gd name="connsiteY3" fmla="*/ 6858000 h 6858000"/>
              <a:gd name="connsiteX4" fmla="*/ 0 w 6931025"/>
              <a:gd name="connsiteY4" fmla="*/ 613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1025" h="6858000">
                <a:moveTo>
                  <a:pt x="0" y="0"/>
                </a:moveTo>
                <a:lnTo>
                  <a:pt x="6931025" y="0"/>
                </a:lnTo>
                <a:lnTo>
                  <a:pt x="6931025" y="6858000"/>
                </a:lnTo>
                <a:lnTo>
                  <a:pt x="720000" y="6858000"/>
                </a:lnTo>
                <a:cubicBezTo>
                  <a:pt x="322355" y="6858000"/>
                  <a:pt x="0" y="6535645"/>
                  <a:pt x="0" y="6138000"/>
                </a:cubicBezTo>
                <a:close/>
              </a:path>
            </a:pathLst>
          </a:custGeom>
          <a:noFill/>
        </p:spPr>
        <p:txBody>
          <a:bodyPr vert="horz" wrap="square"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360000" indent="-180000" algn="l" defTabSz="914400" rtl="0" eaLnBrk="1" latinLnBrk="0" hangingPunct="1">
              <a:lnSpc>
                <a:spcPct val="100000"/>
              </a:lnSpc>
              <a:spcBef>
                <a:spcPts val="0"/>
              </a:spcBef>
              <a:spcAft>
                <a:spcPts val="600"/>
              </a:spcAft>
              <a:buFont typeface="Arial" panose="020B0604020202020204" pitchFamily="34" charset="0"/>
              <a:buChar char="•"/>
              <a:defRPr lang="en-US" sz="1600" kern="1200" dirty="0" smtClean="0">
                <a:solidFill>
                  <a:schemeClr val="tx2"/>
                </a:solidFill>
                <a:latin typeface="+mn-lt"/>
                <a:ea typeface="+mn-ea"/>
                <a:cs typeface="+mn-cs"/>
              </a:defRPr>
            </a:lvl2pPr>
            <a:lvl3pPr marL="54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72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4pPr>
            <a:lvl5pPr marL="900000" indent="-180000" algn="l" defTabSz="914400" rtl="0" eaLnBrk="1" latinLnBrk="0" hangingPunct="1">
              <a:lnSpc>
                <a:spcPct val="100000"/>
              </a:lnSpc>
              <a:spcBef>
                <a:spcPts val="0"/>
              </a:spcBef>
              <a:spcAft>
                <a:spcPts val="600"/>
              </a:spcAft>
              <a:buFont typeface="Arial" panose="020B0604020202020204" pitchFamily="34" charset="0"/>
              <a:buChar char="•"/>
              <a:defRPr lang="en-GB" sz="1600" kern="1200" dirty="0" smtClean="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Aft>
                <a:spcPts val="0"/>
              </a:spcAft>
            </a:pPr>
            <a:r>
              <a:rPr lang="en-US" sz="720">
                <a:solidFill>
                  <a:schemeClr val="bg1"/>
                </a:solidFill>
              </a:rPr>
              <a:t>Copyright © </a:t>
            </a:r>
            <a:r>
              <a:rPr lang="en-US" sz="720" err="1">
                <a:solidFill>
                  <a:schemeClr val="bg1"/>
                </a:solidFill>
              </a:rPr>
              <a:t>HighRes</a:t>
            </a:r>
            <a:r>
              <a:rPr lang="en-US" sz="720">
                <a:solidFill>
                  <a:schemeClr val="bg1"/>
                </a:solidFill>
              </a:rPr>
              <a:t> </a:t>
            </a:r>
            <a:r>
              <a:rPr lang="en-US" sz="720" err="1">
                <a:solidFill>
                  <a:schemeClr val="bg1"/>
                </a:solidFill>
              </a:rPr>
              <a:t>Biosolutions</a:t>
            </a:r>
            <a:r>
              <a:rPr lang="en-US" sz="720">
                <a:solidFill>
                  <a:schemeClr val="bg1"/>
                </a:solidFill>
              </a:rPr>
              <a:t> 2023. </a:t>
            </a:r>
          </a:p>
          <a:p>
            <a:pPr algn="r">
              <a:spcAft>
                <a:spcPts val="0"/>
              </a:spcAft>
            </a:pPr>
            <a:r>
              <a:rPr lang="en-US" sz="720">
                <a:solidFill>
                  <a:schemeClr val="bg1"/>
                </a:solidFill>
              </a:rPr>
              <a:t>All Rights Reserved, CONFIDENTIAL.</a:t>
            </a:r>
          </a:p>
          <a:p>
            <a:pPr marL="0" indent="0" algn="r" defTabSz="1097280" rtl="0" eaLnBrk="1" latinLnBrk="0" hangingPunct="1">
              <a:lnSpc>
                <a:spcPct val="100000"/>
              </a:lnSpc>
              <a:spcBef>
                <a:spcPts val="0"/>
              </a:spcBef>
              <a:spcAft>
                <a:spcPts val="0"/>
              </a:spcAft>
              <a:buFont typeface="Arial" panose="020B0604020202020204" pitchFamily="34" charset="0"/>
              <a:buNone/>
            </a:pPr>
            <a:r>
              <a:rPr lang="en-US" sz="720" kern="1200">
                <a:solidFill>
                  <a:schemeClr val="bg1"/>
                </a:solidFill>
                <a:latin typeface="+mn-lt"/>
                <a:ea typeface="+mn-ea"/>
                <a:cs typeface="+mn-cs"/>
              </a:rPr>
              <a:t>MR-DIG-231230-01 </a:t>
            </a:r>
            <a:r>
              <a:rPr lang="en-US" sz="720" kern="1200" err="1">
                <a:solidFill>
                  <a:schemeClr val="bg1"/>
                </a:solidFill>
                <a:latin typeface="+mn-lt"/>
                <a:ea typeface="+mn-ea"/>
                <a:cs typeface="+mn-cs"/>
              </a:rPr>
              <a:t>RevA</a:t>
            </a:r>
            <a:endParaRPr lang="en-US" sz="720" kern="1200">
              <a:solidFill>
                <a:schemeClr val="bg1"/>
              </a:solidFill>
              <a:latin typeface="+mn-lt"/>
              <a:ea typeface="+mn-ea"/>
              <a:cs typeface="+mn-cs"/>
            </a:endParaRPr>
          </a:p>
        </p:txBody>
      </p:sp>
    </p:spTree>
    <p:extLst>
      <p:ext uri="{BB962C8B-B14F-4D97-AF65-F5344CB8AC3E}">
        <p14:creationId xmlns:p14="http://schemas.microsoft.com/office/powerpoint/2010/main" val="222104685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io/Presenter Slide">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04DBCA41-121C-293E-8CDA-F04C907E1218}"/>
              </a:ext>
            </a:extLst>
          </p:cNvPr>
          <p:cNvSpPr/>
          <p:nvPr userDrawn="1"/>
        </p:nvSpPr>
        <p:spPr>
          <a:xfrm>
            <a:off x="716280" y="1198245"/>
            <a:ext cx="13197840" cy="6307454"/>
          </a:xfrm>
          <a:custGeom>
            <a:avLst/>
            <a:gdLst>
              <a:gd name="connsiteX0" fmla="*/ 241200 w 10998200"/>
              <a:gd name="connsiteY0" fmla="*/ 0 h 5256212"/>
              <a:gd name="connsiteX1" fmla="*/ 10757000 w 10998200"/>
              <a:gd name="connsiteY1" fmla="*/ 0 h 5256212"/>
              <a:gd name="connsiteX2" fmla="*/ 10998200 w 10998200"/>
              <a:gd name="connsiteY2" fmla="*/ 241200 h 5256212"/>
              <a:gd name="connsiteX3" fmla="*/ 10998200 w 10998200"/>
              <a:gd name="connsiteY3" fmla="*/ 4746895 h 5256212"/>
              <a:gd name="connsiteX4" fmla="*/ 10998200 w 10998200"/>
              <a:gd name="connsiteY4" fmla="*/ 5057775 h 5256212"/>
              <a:gd name="connsiteX5" fmla="*/ 10998200 w 10998200"/>
              <a:gd name="connsiteY5" fmla="*/ 5256212 h 5256212"/>
              <a:gd name="connsiteX6" fmla="*/ 0 w 10998200"/>
              <a:gd name="connsiteY6" fmla="*/ 5256212 h 5256212"/>
              <a:gd name="connsiteX7" fmla="*/ 0 w 10998200"/>
              <a:gd name="connsiteY7" fmla="*/ 5057775 h 5256212"/>
              <a:gd name="connsiteX8" fmla="*/ 0 w 10998200"/>
              <a:gd name="connsiteY8" fmla="*/ 4746895 h 5256212"/>
              <a:gd name="connsiteX9" fmla="*/ 0 w 10998200"/>
              <a:gd name="connsiteY9" fmla="*/ 241200 h 5256212"/>
              <a:gd name="connsiteX10" fmla="*/ 241200 w 10998200"/>
              <a:gd name="connsiteY10" fmla="*/ 0 h 5256212"/>
              <a:gd name="connsiteX0" fmla="*/ 241200 w 10998200"/>
              <a:gd name="connsiteY0" fmla="*/ 0 h 5256212"/>
              <a:gd name="connsiteX1" fmla="*/ 10757000 w 10998200"/>
              <a:gd name="connsiteY1" fmla="*/ 0 h 5256212"/>
              <a:gd name="connsiteX2" fmla="*/ 10998200 w 10998200"/>
              <a:gd name="connsiteY2" fmla="*/ 241200 h 5256212"/>
              <a:gd name="connsiteX3" fmla="*/ 10998200 w 10998200"/>
              <a:gd name="connsiteY3" fmla="*/ 5057775 h 5256212"/>
              <a:gd name="connsiteX4" fmla="*/ 10998200 w 10998200"/>
              <a:gd name="connsiteY4" fmla="*/ 5256212 h 5256212"/>
              <a:gd name="connsiteX5" fmla="*/ 0 w 10998200"/>
              <a:gd name="connsiteY5" fmla="*/ 5256212 h 5256212"/>
              <a:gd name="connsiteX6" fmla="*/ 0 w 10998200"/>
              <a:gd name="connsiteY6" fmla="*/ 5057775 h 5256212"/>
              <a:gd name="connsiteX7" fmla="*/ 0 w 10998200"/>
              <a:gd name="connsiteY7" fmla="*/ 4746895 h 5256212"/>
              <a:gd name="connsiteX8" fmla="*/ 0 w 10998200"/>
              <a:gd name="connsiteY8" fmla="*/ 241200 h 5256212"/>
              <a:gd name="connsiteX9" fmla="*/ 241200 w 10998200"/>
              <a:gd name="connsiteY9" fmla="*/ 0 h 5256212"/>
              <a:gd name="connsiteX0" fmla="*/ 241200 w 10998200"/>
              <a:gd name="connsiteY0" fmla="*/ 0 h 5256212"/>
              <a:gd name="connsiteX1" fmla="*/ 10757000 w 10998200"/>
              <a:gd name="connsiteY1" fmla="*/ 0 h 5256212"/>
              <a:gd name="connsiteX2" fmla="*/ 10998200 w 10998200"/>
              <a:gd name="connsiteY2" fmla="*/ 241200 h 5256212"/>
              <a:gd name="connsiteX3" fmla="*/ 10998200 w 10998200"/>
              <a:gd name="connsiteY3" fmla="*/ 5256212 h 5256212"/>
              <a:gd name="connsiteX4" fmla="*/ 0 w 10998200"/>
              <a:gd name="connsiteY4" fmla="*/ 5256212 h 5256212"/>
              <a:gd name="connsiteX5" fmla="*/ 0 w 10998200"/>
              <a:gd name="connsiteY5" fmla="*/ 5057775 h 5256212"/>
              <a:gd name="connsiteX6" fmla="*/ 0 w 10998200"/>
              <a:gd name="connsiteY6" fmla="*/ 4746895 h 5256212"/>
              <a:gd name="connsiteX7" fmla="*/ 0 w 10998200"/>
              <a:gd name="connsiteY7" fmla="*/ 241200 h 5256212"/>
              <a:gd name="connsiteX8" fmla="*/ 241200 w 10998200"/>
              <a:gd name="connsiteY8" fmla="*/ 0 h 5256212"/>
              <a:gd name="connsiteX0" fmla="*/ 241200 w 10998200"/>
              <a:gd name="connsiteY0" fmla="*/ 0 h 5256212"/>
              <a:gd name="connsiteX1" fmla="*/ 10757000 w 10998200"/>
              <a:gd name="connsiteY1" fmla="*/ 0 h 5256212"/>
              <a:gd name="connsiteX2" fmla="*/ 10998200 w 10998200"/>
              <a:gd name="connsiteY2" fmla="*/ 241200 h 5256212"/>
              <a:gd name="connsiteX3" fmla="*/ 10998200 w 10998200"/>
              <a:gd name="connsiteY3" fmla="*/ 5256212 h 5256212"/>
              <a:gd name="connsiteX4" fmla="*/ 0 w 10998200"/>
              <a:gd name="connsiteY4" fmla="*/ 5256212 h 5256212"/>
              <a:gd name="connsiteX5" fmla="*/ 0 w 10998200"/>
              <a:gd name="connsiteY5" fmla="*/ 5057775 h 5256212"/>
              <a:gd name="connsiteX6" fmla="*/ 0 w 10998200"/>
              <a:gd name="connsiteY6" fmla="*/ 241200 h 5256212"/>
              <a:gd name="connsiteX7" fmla="*/ 241200 w 10998200"/>
              <a:gd name="connsiteY7" fmla="*/ 0 h 5256212"/>
              <a:gd name="connsiteX0" fmla="*/ 241200 w 10998200"/>
              <a:gd name="connsiteY0" fmla="*/ 0 h 5256212"/>
              <a:gd name="connsiteX1" fmla="*/ 10757000 w 10998200"/>
              <a:gd name="connsiteY1" fmla="*/ 0 h 5256212"/>
              <a:gd name="connsiteX2" fmla="*/ 10998200 w 10998200"/>
              <a:gd name="connsiteY2" fmla="*/ 241200 h 5256212"/>
              <a:gd name="connsiteX3" fmla="*/ 10998200 w 10998200"/>
              <a:gd name="connsiteY3" fmla="*/ 5256212 h 5256212"/>
              <a:gd name="connsiteX4" fmla="*/ 0 w 10998200"/>
              <a:gd name="connsiteY4" fmla="*/ 5256212 h 5256212"/>
              <a:gd name="connsiteX5" fmla="*/ 0 w 10998200"/>
              <a:gd name="connsiteY5" fmla="*/ 241200 h 5256212"/>
              <a:gd name="connsiteX6" fmla="*/ 241200 w 10998200"/>
              <a:gd name="connsiteY6" fmla="*/ 0 h 525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98200" h="5256212">
                <a:moveTo>
                  <a:pt x="241200" y="0"/>
                </a:moveTo>
                <a:lnTo>
                  <a:pt x="10757000" y="0"/>
                </a:lnTo>
                <a:cubicBezTo>
                  <a:pt x="10890299" y="0"/>
                  <a:pt x="10998200" y="107901"/>
                  <a:pt x="10998200" y="241200"/>
                </a:cubicBezTo>
                <a:lnTo>
                  <a:pt x="10998200" y="5256212"/>
                </a:lnTo>
                <a:lnTo>
                  <a:pt x="0" y="5256212"/>
                </a:lnTo>
                <a:lnTo>
                  <a:pt x="0" y="241200"/>
                </a:lnTo>
                <a:cubicBezTo>
                  <a:pt x="0" y="107901"/>
                  <a:pt x="107901" y="0"/>
                  <a:pt x="2412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770"/>
          </a:p>
        </p:txBody>
      </p:sp>
      <p:sp>
        <p:nvSpPr>
          <p:cNvPr id="2" name="Title 1">
            <a:extLst>
              <a:ext uri="{FF2B5EF4-FFF2-40B4-BE49-F238E27FC236}">
                <a16:creationId xmlns:a16="http://schemas.microsoft.com/office/drawing/2014/main" id="{DA5910AD-88A7-263E-1462-B059088900B8}"/>
              </a:ext>
            </a:extLst>
          </p:cNvPr>
          <p:cNvSpPr>
            <a:spLocks noGrp="1"/>
          </p:cNvSpPr>
          <p:nvPr>
            <p:ph type="title" hasCustomPrompt="1"/>
          </p:nvPr>
        </p:nvSpPr>
        <p:spPr>
          <a:xfrm>
            <a:off x="6555105" y="2174610"/>
            <a:ext cx="6478906" cy="1034129"/>
          </a:xfrm>
        </p:spPr>
        <p:txBody>
          <a:bodyPr anchor="b" anchorCtr="0">
            <a:noAutofit/>
          </a:bodyPr>
          <a:lstStyle>
            <a:lvl1pPr>
              <a:defRPr>
                <a:solidFill>
                  <a:schemeClr val="bg1"/>
                </a:solidFill>
              </a:defRPr>
            </a:lvl1pPr>
          </a:lstStyle>
          <a:p>
            <a:r>
              <a:rPr lang="en-US"/>
              <a:t>Name</a:t>
            </a:r>
            <a:br>
              <a:rPr lang="en-US"/>
            </a:br>
            <a:r>
              <a:rPr lang="en-US"/>
              <a:t>Surname</a:t>
            </a:r>
            <a:endParaRPr lang="en-GB"/>
          </a:p>
        </p:txBody>
      </p:sp>
      <p:sp>
        <p:nvSpPr>
          <p:cNvPr id="7" name="Text Placeholder 6">
            <a:extLst>
              <a:ext uri="{FF2B5EF4-FFF2-40B4-BE49-F238E27FC236}">
                <a16:creationId xmlns:a16="http://schemas.microsoft.com/office/drawing/2014/main" id="{CA668F72-06AD-E71B-9F1D-B277267EA1AD}"/>
              </a:ext>
            </a:extLst>
          </p:cNvPr>
          <p:cNvSpPr>
            <a:spLocks noGrp="1"/>
          </p:cNvSpPr>
          <p:nvPr>
            <p:ph type="body" sz="quarter" idx="13"/>
          </p:nvPr>
        </p:nvSpPr>
        <p:spPr>
          <a:xfrm>
            <a:off x="6555105" y="3426076"/>
            <a:ext cx="6478906" cy="332399"/>
          </a:xfrm>
        </p:spPr>
        <p:txBody>
          <a:bodyPr>
            <a:noAutofit/>
          </a:bodyPr>
          <a:lstStyle>
            <a:lvl1pPr>
              <a:defRPr sz="2160">
                <a:solidFill>
                  <a:schemeClr val="accent3"/>
                </a:solidFill>
              </a:defRPr>
            </a:lvl1pPr>
          </a:lstStyle>
          <a:p>
            <a:pPr lvl="0"/>
            <a:r>
              <a:rPr lang="en-US"/>
              <a:t>Click to edit Master text styles</a:t>
            </a:r>
          </a:p>
        </p:txBody>
      </p:sp>
      <p:sp>
        <p:nvSpPr>
          <p:cNvPr id="45" name="Picture Placeholder 44">
            <a:extLst>
              <a:ext uri="{FF2B5EF4-FFF2-40B4-BE49-F238E27FC236}">
                <a16:creationId xmlns:a16="http://schemas.microsoft.com/office/drawing/2014/main" id="{0F5470C4-7BCF-AF3D-27CC-B50E14E5EB32}"/>
              </a:ext>
            </a:extLst>
          </p:cNvPr>
          <p:cNvSpPr>
            <a:spLocks noGrp="1"/>
          </p:cNvSpPr>
          <p:nvPr>
            <p:ph type="pic" sz="quarter" idx="14" hasCustomPrompt="1"/>
          </p:nvPr>
        </p:nvSpPr>
        <p:spPr>
          <a:xfrm>
            <a:off x="1596389" y="2174611"/>
            <a:ext cx="4478656" cy="4354724"/>
          </a:xfrm>
          <a:custGeom>
            <a:avLst/>
            <a:gdLst>
              <a:gd name="connsiteX0" fmla="*/ 155543 w 3732213"/>
              <a:gd name="connsiteY0" fmla="*/ 0 h 3628937"/>
              <a:gd name="connsiteX1" fmla="*/ 3576670 w 3732213"/>
              <a:gd name="connsiteY1" fmla="*/ 0 h 3628937"/>
              <a:gd name="connsiteX2" fmla="*/ 3732213 w 3732213"/>
              <a:gd name="connsiteY2" fmla="*/ 155543 h 3628937"/>
              <a:gd name="connsiteX3" fmla="*/ 3732213 w 3732213"/>
              <a:gd name="connsiteY3" fmla="*/ 3473394 h 3628937"/>
              <a:gd name="connsiteX4" fmla="*/ 3576670 w 3732213"/>
              <a:gd name="connsiteY4" fmla="*/ 3628937 h 3628937"/>
              <a:gd name="connsiteX5" fmla="*/ 155543 w 3732213"/>
              <a:gd name="connsiteY5" fmla="*/ 3628937 h 3628937"/>
              <a:gd name="connsiteX6" fmla="*/ 0 w 3732213"/>
              <a:gd name="connsiteY6" fmla="*/ 3473394 h 3628937"/>
              <a:gd name="connsiteX7" fmla="*/ 0 w 3732213"/>
              <a:gd name="connsiteY7" fmla="*/ 155543 h 3628937"/>
              <a:gd name="connsiteX8" fmla="*/ 155543 w 3732213"/>
              <a:gd name="connsiteY8" fmla="*/ 0 h 362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32213" h="3628937">
                <a:moveTo>
                  <a:pt x="155543" y="0"/>
                </a:moveTo>
                <a:lnTo>
                  <a:pt x="3576670" y="0"/>
                </a:lnTo>
                <a:cubicBezTo>
                  <a:pt x="3662631" y="0"/>
                  <a:pt x="3732213" y="69582"/>
                  <a:pt x="3732213" y="155543"/>
                </a:cubicBezTo>
                <a:lnTo>
                  <a:pt x="3732213" y="3473394"/>
                </a:lnTo>
                <a:cubicBezTo>
                  <a:pt x="3732213" y="3559355"/>
                  <a:pt x="3662631" y="3628937"/>
                  <a:pt x="3576670" y="3628937"/>
                </a:cubicBezTo>
                <a:lnTo>
                  <a:pt x="155543" y="3628937"/>
                </a:lnTo>
                <a:cubicBezTo>
                  <a:pt x="69582" y="3628937"/>
                  <a:pt x="0" y="3559355"/>
                  <a:pt x="0" y="3473394"/>
                </a:cubicBezTo>
                <a:lnTo>
                  <a:pt x="0" y="155543"/>
                </a:lnTo>
                <a:cubicBezTo>
                  <a:pt x="0" y="69582"/>
                  <a:pt x="69582" y="0"/>
                  <a:pt x="155543" y="0"/>
                </a:cubicBezTo>
                <a:close/>
              </a:path>
            </a:pathLst>
          </a:custGeom>
          <a:solidFill>
            <a:schemeClr val="bg1">
              <a:lumMod val="95000"/>
            </a:schemeClr>
          </a:solidFill>
        </p:spPr>
        <p:txBody>
          <a:bodyPr wrap="square" anchor="ctr" anchorCtr="0">
            <a:noAutofit/>
          </a:bodyPr>
          <a:lstStyle>
            <a:lvl1pPr algn="ctr">
              <a:defRPr sz="1440"/>
            </a:lvl1pPr>
          </a:lstStyle>
          <a:p>
            <a:r>
              <a:rPr lang="en-US"/>
              <a:t>Click to add image</a:t>
            </a:r>
            <a:endParaRPr lang="en-GB"/>
          </a:p>
        </p:txBody>
      </p:sp>
      <p:cxnSp>
        <p:nvCxnSpPr>
          <p:cNvPr id="15" name="Straight Connector 14">
            <a:extLst>
              <a:ext uri="{FF2B5EF4-FFF2-40B4-BE49-F238E27FC236}">
                <a16:creationId xmlns:a16="http://schemas.microsoft.com/office/drawing/2014/main" id="{FFEA3871-40DA-63F8-2626-B1E962176ABE}"/>
              </a:ext>
            </a:extLst>
          </p:cNvPr>
          <p:cNvCxnSpPr>
            <a:cxnSpLocks/>
          </p:cNvCxnSpPr>
          <p:nvPr userDrawn="1"/>
        </p:nvCxnSpPr>
        <p:spPr>
          <a:xfrm>
            <a:off x="6315077" y="2174610"/>
            <a:ext cx="0" cy="4354723"/>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8" name="Text Placeholder 6">
            <a:extLst>
              <a:ext uri="{FF2B5EF4-FFF2-40B4-BE49-F238E27FC236}">
                <a16:creationId xmlns:a16="http://schemas.microsoft.com/office/drawing/2014/main" id="{B36F90B6-6E6C-D4F9-3FD1-6C8BB0554BD7}"/>
              </a:ext>
            </a:extLst>
          </p:cNvPr>
          <p:cNvSpPr>
            <a:spLocks noGrp="1"/>
          </p:cNvSpPr>
          <p:nvPr>
            <p:ph type="body" sz="quarter" idx="15" hasCustomPrompt="1"/>
          </p:nvPr>
        </p:nvSpPr>
        <p:spPr>
          <a:xfrm>
            <a:off x="6555105" y="4308212"/>
            <a:ext cx="6478906" cy="2221122"/>
          </a:xfrm>
        </p:spPr>
        <p:txBody>
          <a:bodyPr>
            <a:noAutofit/>
          </a:bodyPr>
          <a:lstStyle>
            <a:lvl1pPr>
              <a:defRPr>
                <a:solidFill>
                  <a:schemeClr val="bg1"/>
                </a:solidFill>
              </a:defRPr>
            </a:lvl1pPr>
          </a:lstStyle>
          <a:p>
            <a:pPr lvl="0"/>
            <a:r>
              <a:rPr lang="en-US"/>
              <a:t>Click to insert text. Please make sure your text remains within the text box. </a:t>
            </a:r>
          </a:p>
        </p:txBody>
      </p:sp>
      <p:pic>
        <p:nvPicPr>
          <p:cNvPr id="20" name="Picture 19" descr="Logo&#10;&#10;Description automatically generated with medium confidence">
            <a:extLst>
              <a:ext uri="{FF2B5EF4-FFF2-40B4-BE49-F238E27FC236}">
                <a16:creationId xmlns:a16="http://schemas.microsoft.com/office/drawing/2014/main" id="{AC2259EF-9D4C-58E0-A779-1A6E8AEFA57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4376" y="7581400"/>
            <a:ext cx="1512899" cy="496800"/>
          </a:xfrm>
          <a:prstGeom prst="rect">
            <a:avLst/>
          </a:prstGeom>
        </p:spPr>
      </p:pic>
      <p:cxnSp>
        <p:nvCxnSpPr>
          <p:cNvPr id="19" name="Straight Connector 18">
            <a:extLst>
              <a:ext uri="{FF2B5EF4-FFF2-40B4-BE49-F238E27FC236}">
                <a16:creationId xmlns:a16="http://schemas.microsoft.com/office/drawing/2014/main" id="{87C59C46-ADC7-3BF9-3B0E-7EC092C7081D}"/>
              </a:ext>
            </a:extLst>
          </p:cNvPr>
          <p:cNvCxnSpPr/>
          <p:nvPr userDrawn="1"/>
        </p:nvCxnSpPr>
        <p:spPr>
          <a:xfrm>
            <a:off x="714376" y="8153899"/>
            <a:ext cx="13199744" cy="0"/>
          </a:xfrm>
          <a:prstGeom prst="line">
            <a:avLst/>
          </a:prstGeom>
          <a:ln w="127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1" name="Rectangle: Top Corners Rounded 20">
            <a:extLst>
              <a:ext uri="{FF2B5EF4-FFF2-40B4-BE49-F238E27FC236}">
                <a16:creationId xmlns:a16="http://schemas.microsoft.com/office/drawing/2014/main" id="{25CA0DD8-080F-0D6D-18D6-EF518AB84506}"/>
              </a:ext>
            </a:extLst>
          </p:cNvPr>
          <p:cNvSpPr/>
          <p:nvPr userDrawn="1"/>
        </p:nvSpPr>
        <p:spPr>
          <a:xfrm rot="16200000">
            <a:off x="14253210" y="1369696"/>
            <a:ext cx="548640" cy="205740"/>
          </a:xfrm>
          <a:prstGeom prst="round2SameRect">
            <a:avLst>
              <a:gd name="adj1" fmla="val 35186"/>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sp>
        <p:nvSpPr>
          <p:cNvPr id="22" name="Rectangle: Top Corners Rounded 21">
            <a:extLst>
              <a:ext uri="{FF2B5EF4-FFF2-40B4-BE49-F238E27FC236}">
                <a16:creationId xmlns:a16="http://schemas.microsoft.com/office/drawing/2014/main" id="{4954354C-80B5-0C84-A27A-583A2DF277BC}"/>
              </a:ext>
            </a:extLst>
          </p:cNvPr>
          <p:cNvSpPr/>
          <p:nvPr userDrawn="1"/>
        </p:nvSpPr>
        <p:spPr>
          <a:xfrm rot="5400000" flipH="1">
            <a:off x="-171450" y="1369694"/>
            <a:ext cx="548640" cy="205740"/>
          </a:xfrm>
          <a:prstGeom prst="round2SameRect">
            <a:avLst>
              <a:gd name="adj1" fmla="val 35186"/>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sp>
        <p:nvSpPr>
          <p:cNvPr id="3" name="Footer Placeholder 3">
            <a:extLst>
              <a:ext uri="{FF2B5EF4-FFF2-40B4-BE49-F238E27FC236}">
                <a16:creationId xmlns:a16="http://schemas.microsoft.com/office/drawing/2014/main" id="{B464061C-2CE4-5AA8-BEE7-C0F63878F396}"/>
              </a:ext>
            </a:extLst>
          </p:cNvPr>
          <p:cNvSpPr txBox="1">
            <a:spLocks/>
          </p:cNvSpPr>
          <p:nvPr userDrawn="1"/>
        </p:nvSpPr>
        <p:spPr>
          <a:xfrm>
            <a:off x="10198214" y="7729017"/>
            <a:ext cx="3715906" cy="424873"/>
          </a:xfrm>
          <a:custGeom>
            <a:avLst/>
            <a:gdLst>
              <a:gd name="connsiteX0" fmla="*/ 0 w 6931025"/>
              <a:gd name="connsiteY0" fmla="*/ 0 h 6858000"/>
              <a:gd name="connsiteX1" fmla="*/ 6931025 w 6931025"/>
              <a:gd name="connsiteY1" fmla="*/ 0 h 6858000"/>
              <a:gd name="connsiteX2" fmla="*/ 6931025 w 6931025"/>
              <a:gd name="connsiteY2" fmla="*/ 6858000 h 6858000"/>
              <a:gd name="connsiteX3" fmla="*/ 720000 w 6931025"/>
              <a:gd name="connsiteY3" fmla="*/ 6858000 h 6858000"/>
              <a:gd name="connsiteX4" fmla="*/ 0 w 6931025"/>
              <a:gd name="connsiteY4" fmla="*/ 613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1025" h="6858000">
                <a:moveTo>
                  <a:pt x="0" y="0"/>
                </a:moveTo>
                <a:lnTo>
                  <a:pt x="6931025" y="0"/>
                </a:lnTo>
                <a:lnTo>
                  <a:pt x="6931025" y="6858000"/>
                </a:lnTo>
                <a:lnTo>
                  <a:pt x="720000" y="6858000"/>
                </a:lnTo>
                <a:cubicBezTo>
                  <a:pt x="322355" y="6858000"/>
                  <a:pt x="0" y="6535645"/>
                  <a:pt x="0" y="6138000"/>
                </a:cubicBezTo>
                <a:close/>
              </a:path>
            </a:pathLst>
          </a:custGeom>
          <a:noFill/>
        </p:spPr>
        <p:txBody>
          <a:bodyPr vert="horz" wrap="square"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360000" indent="-180000" algn="l" defTabSz="914400" rtl="0" eaLnBrk="1" latinLnBrk="0" hangingPunct="1">
              <a:lnSpc>
                <a:spcPct val="100000"/>
              </a:lnSpc>
              <a:spcBef>
                <a:spcPts val="0"/>
              </a:spcBef>
              <a:spcAft>
                <a:spcPts val="600"/>
              </a:spcAft>
              <a:buFont typeface="Arial" panose="020B0604020202020204" pitchFamily="34" charset="0"/>
              <a:buChar char="•"/>
              <a:defRPr lang="en-US" sz="1600" kern="1200" dirty="0" smtClean="0">
                <a:solidFill>
                  <a:schemeClr val="tx2"/>
                </a:solidFill>
                <a:latin typeface="+mn-lt"/>
                <a:ea typeface="+mn-ea"/>
                <a:cs typeface="+mn-cs"/>
              </a:defRPr>
            </a:lvl2pPr>
            <a:lvl3pPr marL="54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72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4pPr>
            <a:lvl5pPr marL="900000" indent="-180000" algn="l" defTabSz="914400" rtl="0" eaLnBrk="1" latinLnBrk="0" hangingPunct="1">
              <a:lnSpc>
                <a:spcPct val="100000"/>
              </a:lnSpc>
              <a:spcBef>
                <a:spcPts val="0"/>
              </a:spcBef>
              <a:spcAft>
                <a:spcPts val="600"/>
              </a:spcAft>
              <a:buFont typeface="Arial" panose="020B0604020202020204" pitchFamily="34" charset="0"/>
              <a:buChar char="•"/>
              <a:defRPr lang="en-GB" sz="1600" kern="1200" dirty="0" smtClean="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Aft>
                <a:spcPts val="0"/>
              </a:spcAft>
            </a:pPr>
            <a:r>
              <a:rPr lang="en-US" sz="720">
                <a:solidFill>
                  <a:schemeClr val="tx2">
                    <a:lumMod val="75000"/>
                    <a:lumOff val="25000"/>
                  </a:schemeClr>
                </a:solidFill>
              </a:rPr>
              <a:t>Copyright © </a:t>
            </a:r>
            <a:r>
              <a:rPr lang="en-US" sz="720" err="1">
                <a:solidFill>
                  <a:schemeClr val="tx2">
                    <a:lumMod val="75000"/>
                    <a:lumOff val="25000"/>
                  </a:schemeClr>
                </a:solidFill>
              </a:rPr>
              <a:t>HighRes</a:t>
            </a:r>
            <a:r>
              <a:rPr lang="en-US" sz="720">
                <a:solidFill>
                  <a:schemeClr val="tx2">
                    <a:lumMod val="75000"/>
                    <a:lumOff val="25000"/>
                  </a:schemeClr>
                </a:solidFill>
              </a:rPr>
              <a:t> </a:t>
            </a:r>
            <a:r>
              <a:rPr lang="en-US" sz="720" err="1">
                <a:solidFill>
                  <a:schemeClr val="tx2">
                    <a:lumMod val="75000"/>
                    <a:lumOff val="25000"/>
                  </a:schemeClr>
                </a:solidFill>
              </a:rPr>
              <a:t>Biosolutions</a:t>
            </a:r>
            <a:r>
              <a:rPr lang="en-US" sz="720">
                <a:solidFill>
                  <a:schemeClr val="tx2">
                    <a:lumMod val="75000"/>
                    <a:lumOff val="25000"/>
                  </a:schemeClr>
                </a:solidFill>
              </a:rPr>
              <a:t> 2023. </a:t>
            </a:r>
          </a:p>
          <a:p>
            <a:pPr algn="r">
              <a:spcAft>
                <a:spcPts val="0"/>
              </a:spcAft>
            </a:pPr>
            <a:r>
              <a:rPr lang="en-US" sz="720">
                <a:solidFill>
                  <a:schemeClr val="tx2">
                    <a:lumMod val="75000"/>
                    <a:lumOff val="25000"/>
                  </a:schemeClr>
                </a:solidFill>
              </a:rPr>
              <a:t>All Rights Reserved, CONFIDENTIAL.</a:t>
            </a:r>
          </a:p>
          <a:p>
            <a:pPr marL="0" indent="0" algn="r" defTabSz="1097280" rtl="0" eaLnBrk="1" latinLnBrk="0" hangingPunct="1">
              <a:lnSpc>
                <a:spcPct val="100000"/>
              </a:lnSpc>
              <a:spcBef>
                <a:spcPts val="0"/>
              </a:spcBef>
              <a:spcAft>
                <a:spcPts val="0"/>
              </a:spcAft>
              <a:buFont typeface="Arial" panose="020B0604020202020204" pitchFamily="34" charset="0"/>
              <a:buNone/>
            </a:pPr>
            <a:r>
              <a:rPr lang="en-US" sz="720" kern="1200">
                <a:solidFill>
                  <a:schemeClr val="tx2">
                    <a:lumMod val="75000"/>
                    <a:lumOff val="25000"/>
                  </a:schemeClr>
                </a:solidFill>
                <a:latin typeface="+mn-lt"/>
                <a:ea typeface="+mn-ea"/>
                <a:cs typeface="+mn-cs"/>
              </a:rPr>
              <a:t>MR-DIG-231230-01 </a:t>
            </a:r>
            <a:r>
              <a:rPr lang="en-US" sz="720" kern="1200" err="1">
                <a:solidFill>
                  <a:schemeClr val="tx2">
                    <a:lumMod val="75000"/>
                    <a:lumOff val="25000"/>
                  </a:schemeClr>
                </a:solidFill>
                <a:latin typeface="+mn-lt"/>
                <a:ea typeface="+mn-ea"/>
                <a:cs typeface="+mn-cs"/>
              </a:rPr>
              <a:t>RevA</a:t>
            </a:r>
            <a:endParaRPr lang="en-US" sz="720" kern="1200">
              <a:solidFill>
                <a:schemeClr val="tx2">
                  <a:lumMod val="75000"/>
                  <a:lumOff val="25000"/>
                </a:schemeClr>
              </a:solidFill>
              <a:latin typeface="+mn-lt"/>
              <a:ea typeface="+mn-ea"/>
              <a:cs typeface="+mn-cs"/>
            </a:endParaRPr>
          </a:p>
        </p:txBody>
      </p:sp>
    </p:spTree>
    <p:extLst>
      <p:ext uri="{BB962C8B-B14F-4D97-AF65-F5344CB8AC3E}">
        <p14:creationId xmlns:p14="http://schemas.microsoft.com/office/powerpoint/2010/main" val="358412342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Picture and Content Small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2E1F65-08B5-E9DC-4B29-4CEC01B8B90B}"/>
              </a:ext>
            </a:extLst>
          </p:cNvPr>
          <p:cNvSpPr/>
          <p:nvPr userDrawn="1"/>
        </p:nvSpPr>
        <p:spPr>
          <a:xfrm>
            <a:off x="0" y="1"/>
            <a:ext cx="14630400" cy="14363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70"/>
          </a:p>
        </p:txBody>
      </p:sp>
      <p:grpSp>
        <p:nvGrpSpPr>
          <p:cNvPr id="8" name="Group 7">
            <a:extLst>
              <a:ext uri="{FF2B5EF4-FFF2-40B4-BE49-F238E27FC236}">
                <a16:creationId xmlns:a16="http://schemas.microsoft.com/office/drawing/2014/main" id="{AABDE9A8-E744-27A1-3250-9A18B4EBAA92}"/>
              </a:ext>
            </a:extLst>
          </p:cNvPr>
          <p:cNvGrpSpPr/>
          <p:nvPr userDrawn="1"/>
        </p:nvGrpSpPr>
        <p:grpSpPr>
          <a:xfrm>
            <a:off x="0" y="344805"/>
            <a:ext cx="14630400" cy="7809094"/>
            <a:chOff x="0" y="287338"/>
            <a:chExt cx="12192000" cy="6507578"/>
          </a:xfrm>
        </p:grpSpPr>
        <p:cxnSp>
          <p:nvCxnSpPr>
            <p:cNvPr id="9" name="Straight Connector 8">
              <a:extLst>
                <a:ext uri="{FF2B5EF4-FFF2-40B4-BE49-F238E27FC236}">
                  <a16:creationId xmlns:a16="http://schemas.microsoft.com/office/drawing/2014/main" id="{D29F2A58-4D28-ACA3-E9C7-57FF46864526}"/>
                </a:ext>
              </a:extLst>
            </p:cNvPr>
            <p:cNvCxnSpPr/>
            <p:nvPr userDrawn="1"/>
          </p:nvCxnSpPr>
          <p:spPr>
            <a:xfrm>
              <a:off x="595313" y="6794916"/>
              <a:ext cx="10999787" cy="0"/>
            </a:xfrm>
            <a:prstGeom prst="line">
              <a:avLst/>
            </a:prstGeom>
            <a:ln w="127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10" name="Rectangle: Top Corners Rounded 9">
              <a:extLst>
                <a:ext uri="{FF2B5EF4-FFF2-40B4-BE49-F238E27FC236}">
                  <a16:creationId xmlns:a16="http://schemas.microsoft.com/office/drawing/2014/main" id="{079E7018-C9CA-FD6A-D326-C20CE72F9C3E}"/>
                </a:ext>
              </a:extLst>
            </p:cNvPr>
            <p:cNvSpPr/>
            <p:nvPr userDrawn="1"/>
          </p:nvSpPr>
          <p:spPr>
            <a:xfrm rot="5400000" flipH="1">
              <a:off x="-142875" y="430213"/>
              <a:ext cx="457200" cy="171450"/>
            </a:xfrm>
            <a:prstGeom prst="round2SameRect">
              <a:avLst>
                <a:gd name="adj1" fmla="val 35186"/>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sp>
          <p:nvSpPr>
            <p:cNvPr id="2" name="Rectangle: Top Corners Rounded 1">
              <a:extLst>
                <a:ext uri="{FF2B5EF4-FFF2-40B4-BE49-F238E27FC236}">
                  <a16:creationId xmlns:a16="http://schemas.microsoft.com/office/drawing/2014/main" id="{A4F0955A-E0C2-70BB-83D1-2E6EBF93B236}"/>
                </a:ext>
              </a:extLst>
            </p:cNvPr>
            <p:cNvSpPr/>
            <p:nvPr userDrawn="1"/>
          </p:nvSpPr>
          <p:spPr>
            <a:xfrm rot="16200000">
              <a:off x="11877675" y="430213"/>
              <a:ext cx="457200" cy="171450"/>
            </a:xfrm>
            <a:prstGeom prst="round2SameRect">
              <a:avLst>
                <a:gd name="adj1" fmla="val 35186"/>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grpSp>
      <p:sp>
        <p:nvSpPr>
          <p:cNvPr id="14" name="Picture Placeholder 13">
            <a:extLst>
              <a:ext uri="{FF2B5EF4-FFF2-40B4-BE49-F238E27FC236}">
                <a16:creationId xmlns:a16="http://schemas.microsoft.com/office/drawing/2014/main" id="{7C12EB0E-EFBF-6326-A7A5-6F5C9887FA41}"/>
              </a:ext>
            </a:extLst>
          </p:cNvPr>
          <p:cNvSpPr>
            <a:spLocks noGrp="1"/>
          </p:cNvSpPr>
          <p:nvPr>
            <p:ph type="pic" sz="quarter" idx="19"/>
          </p:nvPr>
        </p:nvSpPr>
        <p:spPr>
          <a:xfrm>
            <a:off x="4087760" y="1436372"/>
            <a:ext cx="10542642" cy="6069330"/>
          </a:xfrm>
          <a:custGeom>
            <a:avLst/>
            <a:gdLst>
              <a:gd name="connsiteX0" fmla="*/ 0 w 8785535"/>
              <a:gd name="connsiteY0" fmla="*/ 0 h 5057775"/>
              <a:gd name="connsiteX1" fmla="*/ 8785535 w 8785535"/>
              <a:gd name="connsiteY1" fmla="*/ 0 h 5057775"/>
              <a:gd name="connsiteX2" fmla="*/ 8785535 w 8785535"/>
              <a:gd name="connsiteY2" fmla="*/ 5056225 h 5057775"/>
              <a:gd name="connsiteX3" fmla="*/ 6931025 w 8785535"/>
              <a:gd name="connsiteY3" fmla="*/ 5056225 h 5057775"/>
              <a:gd name="connsiteX4" fmla="*/ 241200 w 8785535"/>
              <a:gd name="connsiteY4" fmla="*/ 5057775 h 5057775"/>
              <a:gd name="connsiteX5" fmla="*/ 0 w 8785535"/>
              <a:gd name="connsiteY5" fmla="*/ 4816575 h 505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85535" h="5057775">
                <a:moveTo>
                  <a:pt x="0" y="0"/>
                </a:moveTo>
                <a:lnTo>
                  <a:pt x="8785535" y="0"/>
                </a:lnTo>
                <a:lnTo>
                  <a:pt x="8785535" y="5056225"/>
                </a:lnTo>
                <a:lnTo>
                  <a:pt x="6931025" y="5056225"/>
                </a:lnTo>
                <a:lnTo>
                  <a:pt x="241200" y="5057775"/>
                </a:lnTo>
                <a:cubicBezTo>
                  <a:pt x="107900" y="5057775"/>
                  <a:pt x="0" y="4949875"/>
                  <a:pt x="0" y="4816575"/>
                </a:cubicBezTo>
                <a:close/>
              </a:path>
            </a:pathLst>
          </a:custGeom>
          <a:solidFill>
            <a:schemeClr val="bg1">
              <a:lumMod val="95000"/>
            </a:schemeClr>
          </a:solidFill>
        </p:spPr>
        <p:txBody>
          <a:bodyPr wrap="square" anchor="ctr" anchorCtr="0">
            <a:noAutofit/>
          </a:bodyPr>
          <a:lstStyle>
            <a:lvl1pPr algn="ctr">
              <a:defRPr/>
            </a:lvl1pPr>
          </a:lstStyle>
          <a:p>
            <a:endParaRPr lang="en-GB"/>
          </a:p>
        </p:txBody>
      </p:sp>
      <p:pic>
        <p:nvPicPr>
          <p:cNvPr id="12" name="Picture 11" descr="Logo&#10;&#10;Description automatically generated with medium confidence">
            <a:extLst>
              <a:ext uri="{FF2B5EF4-FFF2-40B4-BE49-F238E27FC236}">
                <a16:creationId xmlns:a16="http://schemas.microsoft.com/office/drawing/2014/main" id="{3E6E3848-2A77-4B6E-3116-FF3606431F2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4376" y="7581400"/>
            <a:ext cx="1512899" cy="496800"/>
          </a:xfrm>
          <a:prstGeom prst="rect">
            <a:avLst/>
          </a:prstGeom>
        </p:spPr>
      </p:pic>
      <p:sp>
        <p:nvSpPr>
          <p:cNvPr id="22" name="Footer Placeholder 21">
            <a:extLst>
              <a:ext uri="{FF2B5EF4-FFF2-40B4-BE49-F238E27FC236}">
                <a16:creationId xmlns:a16="http://schemas.microsoft.com/office/drawing/2014/main" id="{EE90DA37-7DF7-A3E8-E371-B67D3EEFD8A9}"/>
              </a:ext>
            </a:extLst>
          </p:cNvPr>
          <p:cNvSpPr>
            <a:spLocks noGrp="1"/>
          </p:cNvSpPr>
          <p:nvPr>
            <p:ph type="ftr" sz="quarter" idx="21"/>
          </p:nvPr>
        </p:nvSpPr>
        <p:spPr/>
        <p:txBody>
          <a:bodyPr/>
          <a:lstStyle/>
          <a:p>
            <a:r>
              <a:rPr lang="en-US"/>
              <a:t>Copyright © HighRes Biosolutions 2023,</a:t>
            </a:r>
            <a:br>
              <a:rPr lang="en-US"/>
            </a:br>
            <a:r>
              <a:rPr lang="en-US"/>
              <a:t>All Rights Reserved, CONFIDENTIAL</a:t>
            </a:r>
          </a:p>
        </p:txBody>
      </p:sp>
      <p:sp>
        <p:nvSpPr>
          <p:cNvPr id="23" name="Slide Number Placeholder 22">
            <a:extLst>
              <a:ext uri="{FF2B5EF4-FFF2-40B4-BE49-F238E27FC236}">
                <a16:creationId xmlns:a16="http://schemas.microsoft.com/office/drawing/2014/main" id="{05B18591-5496-2D0A-C80F-9B817945DF7A}"/>
              </a:ext>
            </a:extLst>
          </p:cNvPr>
          <p:cNvSpPr>
            <a:spLocks noGrp="1"/>
          </p:cNvSpPr>
          <p:nvPr>
            <p:ph type="sldNum" sz="quarter" idx="22"/>
          </p:nvPr>
        </p:nvSpPr>
        <p:spPr/>
        <p:txBody>
          <a:bodyPr/>
          <a:lstStyle/>
          <a:p>
            <a:fld id="{4EDA96C7-8906-4CF0-9DE0-1B463990DB54}" type="slidenum">
              <a:rPr lang="en-GB" smtClean="0"/>
              <a:pPr/>
              <a:t>‹#›</a:t>
            </a:fld>
            <a:endParaRPr lang="en-GB"/>
          </a:p>
        </p:txBody>
      </p:sp>
      <p:sp>
        <p:nvSpPr>
          <p:cNvPr id="11" name="Title 10">
            <a:extLst>
              <a:ext uri="{FF2B5EF4-FFF2-40B4-BE49-F238E27FC236}">
                <a16:creationId xmlns:a16="http://schemas.microsoft.com/office/drawing/2014/main" id="{0341E605-2AEB-1574-121F-19F472DEA663}"/>
              </a:ext>
            </a:extLst>
          </p:cNvPr>
          <p:cNvSpPr>
            <a:spLocks noGrp="1"/>
          </p:cNvSpPr>
          <p:nvPr>
            <p:ph type="title"/>
          </p:nvPr>
        </p:nvSpPr>
        <p:spPr>
          <a:xfrm>
            <a:off x="714376" y="344806"/>
            <a:ext cx="13199744" cy="517064"/>
          </a:xfrm>
        </p:spPr>
        <p:txBody>
          <a:bodyPr/>
          <a:lstStyle>
            <a:lvl1pPr>
              <a:defRPr>
                <a:solidFill>
                  <a:schemeClr val="bg1"/>
                </a:solidFill>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CEB486E-C6FF-1CC7-91E5-122D7CE0ACFD}"/>
              </a:ext>
            </a:extLst>
          </p:cNvPr>
          <p:cNvSpPr>
            <a:spLocks noGrp="1"/>
          </p:cNvSpPr>
          <p:nvPr>
            <p:ph type="body" sz="quarter" idx="23"/>
          </p:nvPr>
        </p:nvSpPr>
        <p:spPr>
          <a:xfrm>
            <a:off x="717120" y="868321"/>
            <a:ext cx="13201920" cy="332399"/>
          </a:xfrm>
        </p:spPr>
        <p:txBody>
          <a:bodyPr>
            <a:noAutofit/>
          </a:bodyPr>
          <a:lstStyle>
            <a:lvl1pPr>
              <a:defRPr sz="2160">
                <a:solidFill>
                  <a:schemeClr val="accent3"/>
                </a:solidFill>
              </a:defRPr>
            </a:lvl1pPr>
          </a:lstStyle>
          <a:p>
            <a:pPr lvl="0"/>
            <a:r>
              <a:rPr lang="en-US"/>
              <a:t>Click to edit Master text styles</a:t>
            </a:r>
          </a:p>
        </p:txBody>
      </p:sp>
      <p:sp>
        <p:nvSpPr>
          <p:cNvPr id="6" name="Text Placeholder 5">
            <a:extLst>
              <a:ext uri="{FF2B5EF4-FFF2-40B4-BE49-F238E27FC236}">
                <a16:creationId xmlns:a16="http://schemas.microsoft.com/office/drawing/2014/main" id="{762819D2-5D6F-5FC5-D9F2-8D83951B1F55}"/>
              </a:ext>
            </a:extLst>
          </p:cNvPr>
          <p:cNvSpPr>
            <a:spLocks noGrp="1"/>
          </p:cNvSpPr>
          <p:nvPr>
            <p:ph type="body" sz="quarter" idx="24"/>
          </p:nvPr>
        </p:nvSpPr>
        <p:spPr>
          <a:xfrm>
            <a:off x="716280" y="1662506"/>
            <a:ext cx="3118486" cy="58431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3">
            <a:extLst>
              <a:ext uri="{FF2B5EF4-FFF2-40B4-BE49-F238E27FC236}">
                <a16:creationId xmlns:a16="http://schemas.microsoft.com/office/drawing/2014/main" id="{53D9B7C0-02AE-F591-A63F-F7D59EE85062}"/>
              </a:ext>
            </a:extLst>
          </p:cNvPr>
          <p:cNvSpPr txBox="1">
            <a:spLocks/>
          </p:cNvSpPr>
          <p:nvPr userDrawn="1"/>
        </p:nvSpPr>
        <p:spPr>
          <a:xfrm>
            <a:off x="10198214" y="7729017"/>
            <a:ext cx="3715906" cy="424873"/>
          </a:xfrm>
          <a:custGeom>
            <a:avLst/>
            <a:gdLst>
              <a:gd name="connsiteX0" fmla="*/ 0 w 6931025"/>
              <a:gd name="connsiteY0" fmla="*/ 0 h 6858000"/>
              <a:gd name="connsiteX1" fmla="*/ 6931025 w 6931025"/>
              <a:gd name="connsiteY1" fmla="*/ 0 h 6858000"/>
              <a:gd name="connsiteX2" fmla="*/ 6931025 w 6931025"/>
              <a:gd name="connsiteY2" fmla="*/ 6858000 h 6858000"/>
              <a:gd name="connsiteX3" fmla="*/ 720000 w 6931025"/>
              <a:gd name="connsiteY3" fmla="*/ 6858000 h 6858000"/>
              <a:gd name="connsiteX4" fmla="*/ 0 w 6931025"/>
              <a:gd name="connsiteY4" fmla="*/ 613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1025" h="6858000">
                <a:moveTo>
                  <a:pt x="0" y="0"/>
                </a:moveTo>
                <a:lnTo>
                  <a:pt x="6931025" y="0"/>
                </a:lnTo>
                <a:lnTo>
                  <a:pt x="6931025" y="6858000"/>
                </a:lnTo>
                <a:lnTo>
                  <a:pt x="720000" y="6858000"/>
                </a:lnTo>
                <a:cubicBezTo>
                  <a:pt x="322355" y="6858000"/>
                  <a:pt x="0" y="6535645"/>
                  <a:pt x="0" y="6138000"/>
                </a:cubicBezTo>
                <a:close/>
              </a:path>
            </a:pathLst>
          </a:custGeom>
          <a:noFill/>
        </p:spPr>
        <p:txBody>
          <a:bodyPr vert="horz" wrap="square"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360000" indent="-180000" algn="l" defTabSz="914400" rtl="0" eaLnBrk="1" latinLnBrk="0" hangingPunct="1">
              <a:lnSpc>
                <a:spcPct val="100000"/>
              </a:lnSpc>
              <a:spcBef>
                <a:spcPts val="0"/>
              </a:spcBef>
              <a:spcAft>
                <a:spcPts val="600"/>
              </a:spcAft>
              <a:buFont typeface="Arial" panose="020B0604020202020204" pitchFamily="34" charset="0"/>
              <a:buChar char="•"/>
              <a:defRPr lang="en-US" sz="1600" kern="1200" dirty="0" smtClean="0">
                <a:solidFill>
                  <a:schemeClr val="tx2"/>
                </a:solidFill>
                <a:latin typeface="+mn-lt"/>
                <a:ea typeface="+mn-ea"/>
                <a:cs typeface="+mn-cs"/>
              </a:defRPr>
            </a:lvl2pPr>
            <a:lvl3pPr marL="54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72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4pPr>
            <a:lvl5pPr marL="900000" indent="-180000" algn="l" defTabSz="914400" rtl="0" eaLnBrk="1" latinLnBrk="0" hangingPunct="1">
              <a:lnSpc>
                <a:spcPct val="100000"/>
              </a:lnSpc>
              <a:spcBef>
                <a:spcPts val="0"/>
              </a:spcBef>
              <a:spcAft>
                <a:spcPts val="600"/>
              </a:spcAft>
              <a:buFont typeface="Arial" panose="020B0604020202020204" pitchFamily="34" charset="0"/>
              <a:buChar char="•"/>
              <a:defRPr lang="en-GB" sz="1600" kern="1200" dirty="0" smtClean="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Aft>
                <a:spcPts val="0"/>
              </a:spcAft>
            </a:pPr>
            <a:r>
              <a:rPr lang="en-US" sz="720">
                <a:solidFill>
                  <a:schemeClr val="tx2">
                    <a:lumMod val="75000"/>
                    <a:lumOff val="25000"/>
                  </a:schemeClr>
                </a:solidFill>
              </a:rPr>
              <a:t>Copyright © </a:t>
            </a:r>
            <a:r>
              <a:rPr lang="en-US" sz="720" err="1">
                <a:solidFill>
                  <a:schemeClr val="tx2">
                    <a:lumMod val="75000"/>
                    <a:lumOff val="25000"/>
                  </a:schemeClr>
                </a:solidFill>
              </a:rPr>
              <a:t>HighRes</a:t>
            </a:r>
            <a:r>
              <a:rPr lang="en-US" sz="720">
                <a:solidFill>
                  <a:schemeClr val="tx2">
                    <a:lumMod val="75000"/>
                    <a:lumOff val="25000"/>
                  </a:schemeClr>
                </a:solidFill>
              </a:rPr>
              <a:t> </a:t>
            </a:r>
            <a:r>
              <a:rPr lang="en-US" sz="720" err="1">
                <a:solidFill>
                  <a:schemeClr val="tx2">
                    <a:lumMod val="75000"/>
                    <a:lumOff val="25000"/>
                  </a:schemeClr>
                </a:solidFill>
              </a:rPr>
              <a:t>Biosolutions</a:t>
            </a:r>
            <a:r>
              <a:rPr lang="en-US" sz="720">
                <a:solidFill>
                  <a:schemeClr val="tx2">
                    <a:lumMod val="75000"/>
                    <a:lumOff val="25000"/>
                  </a:schemeClr>
                </a:solidFill>
              </a:rPr>
              <a:t> 2023. </a:t>
            </a:r>
          </a:p>
          <a:p>
            <a:pPr algn="r">
              <a:spcAft>
                <a:spcPts val="0"/>
              </a:spcAft>
            </a:pPr>
            <a:r>
              <a:rPr lang="en-US" sz="720">
                <a:solidFill>
                  <a:schemeClr val="tx2">
                    <a:lumMod val="75000"/>
                    <a:lumOff val="25000"/>
                  </a:schemeClr>
                </a:solidFill>
              </a:rPr>
              <a:t>All Rights Reserved, CONFIDENTIAL.</a:t>
            </a:r>
          </a:p>
          <a:p>
            <a:pPr marL="0" indent="0" algn="r" defTabSz="1097280" rtl="0" eaLnBrk="1" latinLnBrk="0" hangingPunct="1">
              <a:lnSpc>
                <a:spcPct val="100000"/>
              </a:lnSpc>
              <a:spcBef>
                <a:spcPts val="0"/>
              </a:spcBef>
              <a:spcAft>
                <a:spcPts val="0"/>
              </a:spcAft>
              <a:buFont typeface="Arial" panose="020B0604020202020204" pitchFamily="34" charset="0"/>
              <a:buNone/>
            </a:pPr>
            <a:r>
              <a:rPr lang="en-US" sz="720" kern="1200">
                <a:solidFill>
                  <a:schemeClr val="tx2">
                    <a:lumMod val="75000"/>
                    <a:lumOff val="25000"/>
                  </a:schemeClr>
                </a:solidFill>
                <a:latin typeface="+mn-lt"/>
                <a:ea typeface="+mn-ea"/>
                <a:cs typeface="+mn-cs"/>
              </a:rPr>
              <a:t>MR-DIG-231230-01 </a:t>
            </a:r>
            <a:r>
              <a:rPr lang="en-US" sz="720" kern="1200" err="1">
                <a:solidFill>
                  <a:schemeClr val="tx2">
                    <a:lumMod val="75000"/>
                    <a:lumOff val="25000"/>
                  </a:schemeClr>
                </a:solidFill>
                <a:latin typeface="+mn-lt"/>
                <a:ea typeface="+mn-ea"/>
                <a:cs typeface="+mn-cs"/>
              </a:rPr>
              <a:t>RevA</a:t>
            </a:r>
            <a:endParaRPr lang="en-US" sz="720" kern="1200">
              <a:solidFill>
                <a:schemeClr val="tx2">
                  <a:lumMod val="75000"/>
                  <a:lumOff val="25000"/>
                </a:schemeClr>
              </a:solidFill>
              <a:latin typeface="+mn-lt"/>
              <a:ea typeface="+mn-ea"/>
              <a:cs typeface="+mn-cs"/>
            </a:endParaRPr>
          </a:p>
        </p:txBody>
      </p:sp>
    </p:spTree>
    <p:extLst>
      <p:ext uri="{BB962C8B-B14F-4D97-AF65-F5344CB8AC3E}">
        <p14:creationId xmlns:p14="http://schemas.microsoft.com/office/powerpoint/2010/main" val="361630079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_Title and Subtitle">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A2698DAD-28AA-8899-A9F3-B0BE8A53388E}"/>
              </a:ext>
            </a:extLst>
          </p:cNvPr>
          <p:cNvSpPr>
            <a:spLocks noGrp="1"/>
          </p:cNvSpPr>
          <p:nvPr>
            <p:ph type="body" sz="quarter" idx="13"/>
          </p:nvPr>
        </p:nvSpPr>
        <p:spPr>
          <a:xfrm>
            <a:off x="716281" y="866633"/>
            <a:ext cx="13199744" cy="332399"/>
          </a:xfrm>
        </p:spPr>
        <p:txBody>
          <a:bodyPr>
            <a:noAutofit/>
          </a:bodyPr>
          <a:lstStyle>
            <a:lvl1pPr>
              <a:defRPr sz="2160">
                <a:solidFill>
                  <a:schemeClr val="accent3"/>
                </a:solidFill>
              </a:defRPr>
            </a:lvl1pPr>
          </a:lstStyle>
          <a:p>
            <a:pPr lvl="0"/>
            <a:r>
              <a:rPr lang="en-US"/>
              <a:t>Click to edit Master text styles</a:t>
            </a:r>
          </a:p>
        </p:txBody>
      </p:sp>
      <p:pic>
        <p:nvPicPr>
          <p:cNvPr id="26" name="Picture 25" descr="Logo&#10;&#10;Description automatically generated with medium confidence">
            <a:extLst>
              <a:ext uri="{FF2B5EF4-FFF2-40B4-BE49-F238E27FC236}">
                <a16:creationId xmlns:a16="http://schemas.microsoft.com/office/drawing/2014/main" id="{B6225715-B8D3-F5DF-BD40-173D229C61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4376" y="7581400"/>
            <a:ext cx="1512899" cy="496800"/>
          </a:xfrm>
          <a:prstGeom prst="rect">
            <a:avLst/>
          </a:prstGeom>
        </p:spPr>
      </p:pic>
      <p:grpSp>
        <p:nvGrpSpPr>
          <p:cNvPr id="9" name="Group 8">
            <a:extLst>
              <a:ext uri="{FF2B5EF4-FFF2-40B4-BE49-F238E27FC236}">
                <a16:creationId xmlns:a16="http://schemas.microsoft.com/office/drawing/2014/main" id="{4A60F4A3-5F6D-8411-4EF7-CF1B4A89D636}"/>
              </a:ext>
            </a:extLst>
          </p:cNvPr>
          <p:cNvGrpSpPr/>
          <p:nvPr userDrawn="1"/>
        </p:nvGrpSpPr>
        <p:grpSpPr>
          <a:xfrm>
            <a:off x="0" y="344805"/>
            <a:ext cx="14630400" cy="7809094"/>
            <a:chOff x="0" y="287338"/>
            <a:chExt cx="12192000" cy="6507578"/>
          </a:xfrm>
        </p:grpSpPr>
        <p:cxnSp>
          <p:nvCxnSpPr>
            <p:cNvPr id="13" name="Straight Connector 12">
              <a:extLst>
                <a:ext uri="{FF2B5EF4-FFF2-40B4-BE49-F238E27FC236}">
                  <a16:creationId xmlns:a16="http://schemas.microsoft.com/office/drawing/2014/main" id="{F99A6BAF-7D18-D0C5-600C-81B27467834A}"/>
                </a:ext>
              </a:extLst>
            </p:cNvPr>
            <p:cNvCxnSpPr/>
            <p:nvPr userDrawn="1"/>
          </p:nvCxnSpPr>
          <p:spPr>
            <a:xfrm>
              <a:off x="595313" y="6794916"/>
              <a:ext cx="10999787" cy="0"/>
            </a:xfrm>
            <a:prstGeom prst="line">
              <a:avLst/>
            </a:prstGeom>
            <a:ln w="127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14" name="Rectangle: Top Corners Rounded 13">
              <a:extLst>
                <a:ext uri="{FF2B5EF4-FFF2-40B4-BE49-F238E27FC236}">
                  <a16:creationId xmlns:a16="http://schemas.microsoft.com/office/drawing/2014/main" id="{2E637E5B-4260-5580-BA01-BDC05A01701D}"/>
                </a:ext>
              </a:extLst>
            </p:cNvPr>
            <p:cNvSpPr/>
            <p:nvPr userDrawn="1"/>
          </p:nvSpPr>
          <p:spPr>
            <a:xfrm rot="16200000">
              <a:off x="11877675" y="430213"/>
              <a:ext cx="457200" cy="171450"/>
            </a:xfrm>
            <a:prstGeom prst="round2SameRect">
              <a:avLst>
                <a:gd name="adj1" fmla="val 35186"/>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sp>
          <p:nvSpPr>
            <p:cNvPr id="15" name="Rectangle: Top Corners Rounded 14">
              <a:extLst>
                <a:ext uri="{FF2B5EF4-FFF2-40B4-BE49-F238E27FC236}">
                  <a16:creationId xmlns:a16="http://schemas.microsoft.com/office/drawing/2014/main" id="{5333D827-1298-F65E-07CB-453BE5D49E30}"/>
                </a:ext>
              </a:extLst>
            </p:cNvPr>
            <p:cNvSpPr/>
            <p:nvPr userDrawn="1"/>
          </p:nvSpPr>
          <p:spPr>
            <a:xfrm rot="5400000" flipH="1">
              <a:off x="-142875" y="430213"/>
              <a:ext cx="457200" cy="171450"/>
            </a:xfrm>
            <a:prstGeom prst="round2SameRect">
              <a:avLst>
                <a:gd name="adj1" fmla="val 35186"/>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grpSp>
      <p:sp>
        <p:nvSpPr>
          <p:cNvPr id="2" name="Title 1">
            <a:extLst>
              <a:ext uri="{FF2B5EF4-FFF2-40B4-BE49-F238E27FC236}">
                <a16:creationId xmlns:a16="http://schemas.microsoft.com/office/drawing/2014/main" id="{246EE343-8BCD-DF97-13C9-CE8A3FEB30DB}"/>
              </a:ext>
            </a:extLst>
          </p:cNvPr>
          <p:cNvSpPr>
            <a:spLocks noGrp="1"/>
          </p:cNvSpPr>
          <p:nvPr>
            <p:ph type="title"/>
          </p:nvPr>
        </p:nvSpPr>
        <p:spPr/>
        <p:txBody>
          <a:bodyPr/>
          <a:lstStyle/>
          <a:p>
            <a:r>
              <a:rPr lang="en-US"/>
              <a:t>Click to edit Master title style</a:t>
            </a:r>
            <a:endParaRPr lang="en-GB"/>
          </a:p>
        </p:txBody>
      </p:sp>
      <p:sp>
        <p:nvSpPr>
          <p:cNvPr id="4" name="Footer Placeholder 3">
            <a:extLst>
              <a:ext uri="{FF2B5EF4-FFF2-40B4-BE49-F238E27FC236}">
                <a16:creationId xmlns:a16="http://schemas.microsoft.com/office/drawing/2014/main" id="{FFE274F1-3DA4-42FA-28A3-87F0ED273A3A}"/>
              </a:ext>
            </a:extLst>
          </p:cNvPr>
          <p:cNvSpPr txBox="1">
            <a:spLocks/>
          </p:cNvSpPr>
          <p:nvPr userDrawn="1"/>
        </p:nvSpPr>
        <p:spPr>
          <a:xfrm>
            <a:off x="10198214" y="7729017"/>
            <a:ext cx="3715906" cy="424873"/>
          </a:xfrm>
          <a:custGeom>
            <a:avLst/>
            <a:gdLst>
              <a:gd name="connsiteX0" fmla="*/ 0 w 6931025"/>
              <a:gd name="connsiteY0" fmla="*/ 0 h 6858000"/>
              <a:gd name="connsiteX1" fmla="*/ 6931025 w 6931025"/>
              <a:gd name="connsiteY1" fmla="*/ 0 h 6858000"/>
              <a:gd name="connsiteX2" fmla="*/ 6931025 w 6931025"/>
              <a:gd name="connsiteY2" fmla="*/ 6858000 h 6858000"/>
              <a:gd name="connsiteX3" fmla="*/ 720000 w 6931025"/>
              <a:gd name="connsiteY3" fmla="*/ 6858000 h 6858000"/>
              <a:gd name="connsiteX4" fmla="*/ 0 w 6931025"/>
              <a:gd name="connsiteY4" fmla="*/ 613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1025" h="6858000">
                <a:moveTo>
                  <a:pt x="0" y="0"/>
                </a:moveTo>
                <a:lnTo>
                  <a:pt x="6931025" y="0"/>
                </a:lnTo>
                <a:lnTo>
                  <a:pt x="6931025" y="6858000"/>
                </a:lnTo>
                <a:lnTo>
                  <a:pt x="720000" y="6858000"/>
                </a:lnTo>
                <a:cubicBezTo>
                  <a:pt x="322355" y="6858000"/>
                  <a:pt x="0" y="6535645"/>
                  <a:pt x="0" y="6138000"/>
                </a:cubicBezTo>
                <a:close/>
              </a:path>
            </a:pathLst>
          </a:custGeom>
          <a:noFill/>
        </p:spPr>
        <p:txBody>
          <a:bodyPr vert="horz" wrap="square"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360000" indent="-180000" algn="l" defTabSz="914400" rtl="0" eaLnBrk="1" latinLnBrk="0" hangingPunct="1">
              <a:lnSpc>
                <a:spcPct val="100000"/>
              </a:lnSpc>
              <a:spcBef>
                <a:spcPts val="0"/>
              </a:spcBef>
              <a:spcAft>
                <a:spcPts val="600"/>
              </a:spcAft>
              <a:buFont typeface="Arial" panose="020B0604020202020204" pitchFamily="34" charset="0"/>
              <a:buChar char="•"/>
              <a:defRPr lang="en-US" sz="1600" kern="1200" dirty="0" smtClean="0">
                <a:solidFill>
                  <a:schemeClr val="tx2"/>
                </a:solidFill>
                <a:latin typeface="+mn-lt"/>
                <a:ea typeface="+mn-ea"/>
                <a:cs typeface="+mn-cs"/>
              </a:defRPr>
            </a:lvl2pPr>
            <a:lvl3pPr marL="54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72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4pPr>
            <a:lvl5pPr marL="900000" indent="-180000" algn="l" defTabSz="914400" rtl="0" eaLnBrk="1" latinLnBrk="0" hangingPunct="1">
              <a:lnSpc>
                <a:spcPct val="100000"/>
              </a:lnSpc>
              <a:spcBef>
                <a:spcPts val="0"/>
              </a:spcBef>
              <a:spcAft>
                <a:spcPts val="600"/>
              </a:spcAft>
              <a:buFont typeface="Arial" panose="020B0604020202020204" pitchFamily="34" charset="0"/>
              <a:buChar char="•"/>
              <a:defRPr lang="en-GB" sz="1600" kern="1200" dirty="0" smtClean="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Aft>
                <a:spcPts val="0"/>
              </a:spcAft>
            </a:pPr>
            <a:r>
              <a:rPr lang="en-US" sz="720">
                <a:solidFill>
                  <a:schemeClr val="tx2">
                    <a:lumMod val="75000"/>
                    <a:lumOff val="25000"/>
                  </a:schemeClr>
                </a:solidFill>
              </a:rPr>
              <a:t>Copyright © </a:t>
            </a:r>
            <a:r>
              <a:rPr lang="en-US" sz="720" err="1">
                <a:solidFill>
                  <a:schemeClr val="tx2">
                    <a:lumMod val="75000"/>
                    <a:lumOff val="25000"/>
                  </a:schemeClr>
                </a:solidFill>
              </a:rPr>
              <a:t>HighRes</a:t>
            </a:r>
            <a:r>
              <a:rPr lang="en-US" sz="720">
                <a:solidFill>
                  <a:schemeClr val="tx2">
                    <a:lumMod val="75000"/>
                    <a:lumOff val="25000"/>
                  </a:schemeClr>
                </a:solidFill>
              </a:rPr>
              <a:t> </a:t>
            </a:r>
            <a:r>
              <a:rPr lang="en-US" sz="720" err="1">
                <a:solidFill>
                  <a:schemeClr val="tx2">
                    <a:lumMod val="75000"/>
                    <a:lumOff val="25000"/>
                  </a:schemeClr>
                </a:solidFill>
              </a:rPr>
              <a:t>Biosolutions</a:t>
            </a:r>
            <a:r>
              <a:rPr lang="en-US" sz="720">
                <a:solidFill>
                  <a:schemeClr val="tx2">
                    <a:lumMod val="75000"/>
                    <a:lumOff val="25000"/>
                  </a:schemeClr>
                </a:solidFill>
              </a:rPr>
              <a:t> 2023. </a:t>
            </a:r>
          </a:p>
          <a:p>
            <a:pPr algn="r">
              <a:spcAft>
                <a:spcPts val="0"/>
              </a:spcAft>
            </a:pPr>
            <a:r>
              <a:rPr lang="en-US" sz="720">
                <a:solidFill>
                  <a:schemeClr val="tx2">
                    <a:lumMod val="75000"/>
                    <a:lumOff val="25000"/>
                  </a:schemeClr>
                </a:solidFill>
              </a:rPr>
              <a:t>All Rights Reserved, CONFIDENTIAL.</a:t>
            </a:r>
          </a:p>
          <a:p>
            <a:pPr marL="0" indent="0" algn="r" defTabSz="1097280" rtl="0" eaLnBrk="1" latinLnBrk="0" hangingPunct="1">
              <a:lnSpc>
                <a:spcPct val="100000"/>
              </a:lnSpc>
              <a:spcBef>
                <a:spcPts val="0"/>
              </a:spcBef>
              <a:spcAft>
                <a:spcPts val="0"/>
              </a:spcAft>
              <a:buFont typeface="Arial" panose="020B0604020202020204" pitchFamily="34" charset="0"/>
              <a:buNone/>
            </a:pPr>
            <a:r>
              <a:rPr lang="en-US" sz="720" kern="1200">
                <a:solidFill>
                  <a:schemeClr val="tx2">
                    <a:lumMod val="75000"/>
                    <a:lumOff val="25000"/>
                  </a:schemeClr>
                </a:solidFill>
                <a:latin typeface="+mn-lt"/>
                <a:ea typeface="+mn-ea"/>
                <a:cs typeface="+mn-cs"/>
              </a:rPr>
              <a:t>MR-DIG-231230-01 </a:t>
            </a:r>
            <a:r>
              <a:rPr lang="en-US" sz="720" kern="1200" err="1">
                <a:solidFill>
                  <a:schemeClr val="tx2">
                    <a:lumMod val="75000"/>
                    <a:lumOff val="25000"/>
                  </a:schemeClr>
                </a:solidFill>
                <a:latin typeface="+mn-lt"/>
                <a:ea typeface="+mn-ea"/>
                <a:cs typeface="+mn-cs"/>
              </a:rPr>
              <a:t>RevA</a:t>
            </a:r>
            <a:endParaRPr lang="en-US" sz="720" kern="1200">
              <a:solidFill>
                <a:schemeClr val="tx2">
                  <a:lumMod val="75000"/>
                  <a:lumOff val="25000"/>
                </a:schemeClr>
              </a:solidFill>
              <a:latin typeface="+mn-lt"/>
              <a:ea typeface="+mn-ea"/>
              <a:cs typeface="+mn-cs"/>
            </a:endParaRPr>
          </a:p>
        </p:txBody>
      </p:sp>
    </p:spTree>
    <p:extLst>
      <p:ext uri="{BB962C8B-B14F-4D97-AF65-F5344CB8AC3E}">
        <p14:creationId xmlns:p14="http://schemas.microsoft.com/office/powerpoint/2010/main" val="227035708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3F0DB33-9B4F-FB76-BB02-24624E470B14}"/>
              </a:ext>
            </a:extLst>
          </p:cNvPr>
          <p:cNvSpPr>
            <a:spLocks noGrp="1"/>
          </p:cNvSpPr>
          <p:nvPr>
            <p:ph type="sldNum" sz="quarter" idx="12"/>
          </p:nvPr>
        </p:nvSpPr>
        <p:spPr/>
        <p:txBody>
          <a:bodyPr/>
          <a:lstStyle/>
          <a:p>
            <a:fld id="{261EC93C-2642-4DD9-8801-170CE2B0FB73}" type="slidenum">
              <a:rPr lang="en-US" smtClean="0"/>
              <a:t>‹#›</a:t>
            </a:fld>
            <a:endParaRPr lang="en-US"/>
          </a:p>
        </p:txBody>
      </p:sp>
      <p:sp>
        <p:nvSpPr>
          <p:cNvPr id="3" name="Title 1">
            <a:extLst>
              <a:ext uri="{FF2B5EF4-FFF2-40B4-BE49-F238E27FC236}">
                <a16:creationId xmlns:a16="http://schemas.microsoft.com/office/drawing/2014/main" id="{9F1D0A8E-2DD5-4DDF-95F9-42349CF4FE34}"/>
              </a:ext>
            </a:extLst>
          </p:cNvPr>
          <p:cNvSpPr>
            <a:spLocks noGrp="1"/>
          </p:cNvSpPr>
          <p:nvPr>
            <p:ph type="title"/>
          </p:nvPr>
        </p:nvSpPr>
        <p:spPr>
          <a:xfrm>
            <a:off x="1005840" y="438150"/>
            <a:ext cx="12618720" cy="1590676"/>
          </a:xfrm>
        </p:spPr>
        <p:txBody>
          <a:bodyPr/>
          <a:lstStyle/>
          <a:p>
            <a:r>
              <a:rPr lang="en-US"/>
              <a:t>Click to edit Master title style</a:t>
            </a:r>
          </a:p>
        </p:txBody>
      </p:sp>
    </p:spTree>
    <p:extLst>
      <p:ext uri="{BB962C8B-B14F-4D97-AF65-F5344CB8AC3E}">
        <p14:creationId xmlns:p14="http://schemas.microsoft.com/office/powerpoint/2010/main" val="310587309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Content: 3 Columns">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7C179EF3-84AF-4B42-A726-322932765E3F}"/>
              </a:ext>
            </a:extLst>
          </p:cNvPr>
          <p:cNvSpPr/>
          <p:nvPr/>
        </p:nvSpPr>
        <p:spPr>
          <a:xfrm>
            <a:off x="9480487" y="1645920"/>
            <a:ext cx="5149913" cy="6583680"/>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64" name="Rectangle 63">
            <a:extLst>
              <a:ext uri="{FF2B5EF4-FFF2-40B4-BE49-F238E27FC236}">
                <a16:creationId xmlns:a16="http://schemas.microsoft.com/office/drawing/2014/main" id="{269BEEA7-F88D-4847-BB1A-3E6E13B9C13B}"/>
              </a:ext>
            </a:extLst>
          </p:cNvPr>
          <p:cNvSpPr/>
          <p:nvPr/>
        </p:nvSpPr>
        <p:spPr>
          <a:xfrm>
            <a:off x="1" y="1645920"/>
            <a:ext cx="5149907" cy="6583680"/>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10614619" y="7745737"/>
            <a:ext cx="3291840" cy="185771"/>
          </a:xfrm>
        </p:spPr>
        <p:txBody>
          <a:bodyPr/>
          <a:lstStyle>
            <a:lvl1pPr>
              <a:defRPr sz="84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723941" y="466067"/>
            <a:ext cx="13182518" cy="917268"/>
          </a:xfrm>
        </p:spPr>
        <p:txBody>
          <a:bodyPr anchor="b">
            <a:normAutofit/>
          </a:bodyPr>
          <a:lstStyle>
            <a:lvl1pPr algn="l">
              <a:defRPr sz="48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cxnSp>
        <p:nvCxnSpPr>
          <p:cNvPr id="30" name="Straight Connector 29">
            <a:extLst>
              <a:ext uri="{FF2B5EF4-FFF2-40B4-BE49-F238E27FC236}">
                <a16:creationId xmlns:a16="http://schemas.microsoft.com/office/drawing/2014/main" id="{2070A6AF-807C-F74F-B71F-8CD220CE4929}"/>
              </a:ext>
            </a:extLst>
          </p:cNvPr>
          <p:cNvCxnSpPr>
            <a:cxnSpLocks/>
          </p:cNvCxnSpPr>
          <p:nvPr/>
        </p:nvCxnSpPr>
        <p:spPr>
          <a:xfrm>
            <a:off x="723941" y="7473115"/>
            <a:ext cx="13182518"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D9A2973F-6F11-AD4B-84B4-A397A1178C95}"/>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
        <p:nvSpPr>
          <p:cNvPr id="18" name="Text Placeholder 2">
            <a:extLst>
              <a:ext uri="{FF2B5EF4-FFF2-40B4-BE49-F238E27FC236}">
                <a16:creationId xmlns:a16="http://schemas.microsoft.com/office/drawing/2014/main" id="{DAB03176-8298-E14C-B2FE-C056963AF4EE}"/>
              </a:ext>
            </a:extLst>
          </p:cNvPr>
          <p:cNvSpPr>
            <a:spLocks noGrp="1"/>
          </p:cNvSpPr>
          <p:nvPr>
            <p:ph type="body" sz="quarter" idx="16" hasCustomPrompt="1"/>
          </p:nvPr>
        </p:nvSpPr>
        <p:spPr>
          <a:xfrm>
            <a:off x="723942" y="2017396"/>
            <a:ext cx="3851717" cy="5147838"/>
          </a:xfrm>
        </p:spPr>
        <p:txBody>
          <a:bodyPr>
            <a:normAutofit/>
          </a:bodyPr>
          <a:lstStyle>
            <a:lvl1pPr marL="0" indent="0">
              <a:lnSpc>
                <a:spcPct val="150000"/>
              </a:lnSpc>
              <a:buFont typeface="Arial" panose="020B0604020202020204" pitchFamily="34" charset="0"/>
              <a:buNone/>
              <a:defRPr sz="1680">
                <a:solidFill>
                  <a:schemeClr val="tx1">
                    <a:lumMod val="75000"/>
                    <a:lumOff val="25000"/>
                  </a:schemeClr>
                </a:solidFill>
                <a:latin typeface="Arial" panose="020B0604020202020204" pitchFamily="34" charset="0"/>
                <a:cs typeface="Arial" panose="020B0604020202020204" pitchFamily="34" charset="0"/>
              </a:defRPr>
            </a:lvl1pPr>
            <a:lvl2pPr marL="548640" indent="0">
              <a:buNone/>
              <a:defRPr sz="1680">
                <a:solidFill>
                  <a:schemeClr val="tx1">
                    <a:lumMod val="75000"/>
                    <a:lumOff val="25000"/>
                  </a:schemeClr>
                </a:solidFill>
                <a:latin typeface="Poppins" pitchFamily="2" charset="77"/>
                <a:cs typeface="Poppins" pitchFamily="2" charset="77"/>
              </a:defRPr>
            </a:lvl2pPr>
            <a:lvl3pPr marL="1097280" indent="0">
              <a:buNone/>
              <a:defRPr sz="1680">
                <a:solidFill>
                  <a:schemeClr val="tx1">
                    <a:lumMod val="75000"/>
                    <a:lumOff val="25000"/>
                  </a:schemeClr>
                </a:solidFill>
                <a:latin typeface="Poppins" pitchFamily="2" charset="77"/>
                <a:cs typeface="Poppins" pitchFamily="2" charset="77"/>
              </a:defRPr>
            </a:lvl3pPr>
            <a:lvl4pPr marL="1645920" indent="0">
              <a:buNone/>
              <a:defRPr sz="1680">
                <a:solidFill>
                  <a:schemeClr val="tx1">
                    <a:lumMod val="75000"/>
                    <a:lumOff val="25000"/>
                  </a:schemeClr>
                </a:solidFill>
                <a:latin typeface="Poppins" pitchFamily="2" charset="77"/>
                <a:cs typeface="Poppins" pitchFamily="2" charset="77"/>
              </a:defRPr>
            </a:lvl4pPr>
            <a:lvl5pPr marL="2194560" indent="0">
              <a:buNone/>
              <a:defRPr sz="1680">
                <a:solidFill>
                  <a:schemeClr val="tx1">
                    <a:lumMod val="75000"/>
                    <a:lumOff val="25000"/>
                  </a:schemeClr>
                </a:solidFill>
                <a:latin typeface="Poppins" pitchFamily="2" charset="77"/>
                <a:cs typeface="Poppins"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a:p>
            <a:pPr lvl="0"/>
            <a:endParaRPr lang="en-US"/>
          </a:p>
        </p:txBody>
      </p:sp>
      <p:sp>
        <p:nvSpPr>
          <p:cNvPr id="20" name="Text Placeholder 2">
            <a:extLst>
              <a:ext uri="{FF2B5EF4-FFF2-40B4-BE49-F238E27FC236}">
                <a16:creationId xmlns:a16="http://schemas.microsoft.com/office/drawing/2014/main" id="{F6EA0708-5ED3-0146-BAFB-D7F4CB42633E}"/>
              </a:ext>
            </a:extLst>
          </p:cNvPr>
          <p:cNvSpPr>
            <a:spLocks noGrp="1"/>
          </p:cNvSpPr>
          <p:nvPr>
            <p:ph type="body" sz="quarter" idx="17" hasCustomPrompt="1"/>
          </p:nvPr>
        </p:nvSpPr>
        <p:spPr>
          <a:xfrm>
            <a:off x="5389338" y="2017395"/>
            <a:ext cx="3851717" cy="5147838"/>
          </a:xfrm>
        </p:spPr>
        <p:txBody>
          <a:bodyPr>
            <a:normAutofit/>
          </a:bodyPr>
          <a:lstStyle>
            <a:lvl1pPr marL="0" indent="0">
              <a:lnSpc>
                <a:spcPct val="150000"/>
              </a:lnSpc>
              <a:buNone/>
              <a:defRPr sz="1680">
                <a:solidFill>
                  <a:schemeClr val="tx1">
                    <a:lumMod val="75000"/>
                    <a:lumOff val="25000"/>
                  </a:schemeClr>
                </a:solidFill>
                <a:latin typeface="Arial" panose="020B0604020202020204" pitchFamily="34" charset="0"/>
                <a:cs typeface="Arial" panose="020B0604020202020204" pitchFamily="34" charset="0"/>
              </a:defRPr>
            </a:lvl1pPr>
            <a:lvl2pPr marL="548640" indent="0">
              <a:buNone/>
              <a:defRPr sz="1680">
                <a:solidFill>
                  <a:schemeClr val="tx1">
                    <a:lumMod val="75000"/>
                    <a:lumOff val="25000"/>
                  </a:schemeClr>
                </a:solidFill>
                <a:latin typeface="Poppins" pitchFamily="2" charset="77"/>
                <a:cs typeface="Poppins" pitchFamily="2" charset="77"/>
              </a:defRPr>
            </a:lvl2pPr>
            <a:lvl3pPr marL="1097280" indent="0">
              <a:buNone/>
              <a:defRPr sz="1680">
                <a:solidFill>
                  <a:schemeClr val="tx1">
                    <a:lumMod val="75000"/>
                    <a:lumOff val="25000"/>
                  </a:schemeClr>
                </a:solidFill>
                <a:latin typeface="Poppins" pitchFamily="2" charset="77"/>
                <a:cs typeface="Poppins" pitchFamily="2" charset="77"/>
              </a:defRPr>
            </a:lvl3pPr>
            <a:lvl4pPr marL="1645920" indent="0">
              <a:buNone/>
              <a:defRPr sz="1680">
                <a:solidFill>
                  <a:schemeClr val="tx1">
                    <a:lumMod val="75000"/>
                    <a:lumOff val="25000"/>
                  </a:schemeClr>
                </a:solidFill>
                <a:latin typeface="Poppins" pitchFamily="2" charset="77"/>
                <a:cs typeface="Poppins" pitchFamily="2" charset="77"/>
              </a:defRPr>
            </a:lvl4pPr>
            <a:lvl5pPr marL="2194560" indent="0">
              <a:buNone/>
              <a:defRPr sz="1680">
                <a:solidFill>
                  <a:schemeClr val="tx1">
                    <a:lumMod val="75000"/>
                    <a:lumOff val="25000"/>
                  </a:schemeClr>
                </a:solidFill>
                <a:latin typeface="Poppins" pitchFamily="2" charset="77"/>
                <a:cs typeface="Poppins"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21" name="Text Placeholder 2">
            <a:extLst>
              <a:ext uri="{FF2B5EF4-FFF2-40B4-BE49-F238E27FC236}">
                <a16:creationId xmlns:a16="http://schemas.microsoft.com/office/drawing/2014/main" id="{9C5F555C-8922-D04F-BAF0-ECE1A4E8F04B}"/>
              </a:ext>
            </a:extLst>
          </p:cNvPr>
          <p:cNvSpPr>
            <a:spLocks noGrp="1"/>
          </p:cNvSpPr>
          <p:nvPr>
            <p:ph type="body" sz="quarter" idx="18" hasCustomPrompt="1"/>
          </p:nvPr>
        </p:nvSpPr>
        <p:spPr>
          <a:xfrm>
            <a:off x="10054741" y="2017394"/>
            <a:ext cx="3851717" cy="5147838"/>
          </a:xfrm>
        </p:spPr>
        <p:txBody>
          <a:bodyPr>
            <a:normAutofit/>
          </a:bodyPr>
          <a:lstStyle>
            <a:lvl1pPr marL="0" indent="0">
              <a:lnSpc>
                <a:spcPct val="150000"/>
              </a:lnSpc>
              <a:buNone/>
              <a:defRPr sz="1680">
                <a:solidFill>
                  <a:schemeClr val="tx1">
                    <a:lumMod val="75000"/>
                    <a:lumOff val="25000"/>
                  </a:schemeClr>
                </a:solidFill>
                <a:latin typeface="Arial" panose="020B0604020202020204" pitchFamily="34" charset="0"/>
                <a:cs typeface="Arial" panose="020B0604020202020204" pitchFamily="34" charset="0"/>
              </a:defRPr>
            </a:lvl1pPr>
            <a:lvl2pPr marL="548640" indent="0">
              <a:buNone/>
              <a:defRPr sz="1680">
                <a:solidFill>
                  <a:schemeClr val="tx1">
                    <a:lumMod val="75000"/>
                    <a:lumOff val="25000"/>
                  </a:schemeClr>
                </a:solidFill>
                <a:latin typeface="Poppins" pitchFamily="2" charset="77"/>
                <a:cs typeface="Poppins" pitchFamily="2" charset="77"/>
              </a:defRPr>
            </a:lvl2pPr>
            <a:lvl3pPr marL="1097280" indent="0">
              <a:buNone/>
              <a:defRPr sz="1680">
                <a:solidFill>
                  <a:schemeClr val="tx1">
                    <a:lumMod val="75000"/>
                    <a:lumOff val="25000"/>
                  </a:schemeClr>
                </a:solidFill>
                <a:latin typeface="Poppins" pitchFamily="2" charset="77"/>
                <a:cs typeface="Poppins" pitchFamily="2" charset="77"/>
              </a:defRPr>
            </a:lvl3pPr>
            <a:lvl4pPr marL="1645920" indent="0">
              <a:buNone/>
              <a:defRPr sz="1680">
                <a:solidFill>
                  <a:schemeClr val="tx1">
                    <a:lumMod val="75000"/>
                    <a:lumOff val="25000"/>
                  </a:schemeClr>
                </a:solidFill>
                <a:latin typeface="Poppins" pitchFamily="2" charset="77"/>
                <a:cs typeface="Poppins" pitchFamily="2" charset="77"/>
              </a:defRPr>
            </a:lvl4pPr>
            <a:lvl5pPr marL="2194560" indent="0">
              <a:buNone/>
              <a:defRPr sz="1680">
                <a:solidFill>
                  <a:schemeClr val="tx1">
                    <a:lumMod val="75000"/>
                    <a:lumOff val="25000"/>
                  </a:schemeClr>
                </a:solidFill>
                <a:latin typeface="Poppins" pitchFamily="2" charset="77"/>
                <a:cs typeface="Poppins"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11" name="Rectangle 10">
            <a:extLst>
              <a:ext uri="{FF2B5EF4-FFF2-40B4-BE49-F238E27FC236}">
                <a16:creationId xmlns:a16="http://schemas.microsoft.com/office/drawing/2014/main" id="{8F5CE2AE-E2DA-4E0A-92BD-CB34E7DA6447}"/>
              </a:ext>
            </a:extLst>
          </p:cNvPr>
          <p:cNvSpPr/>
          <p:nvPr userDrawn="1"/>
        </p:nvSpPr>
        <p:spPr>
          <a:xfrm>
            <a:off x="9480487" y="1645920"/>
            <a:ext cx="5149913" cy="6583680"/>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12" name="Rectangle 11">
            <a:extLst>
              <a:ext uri="{FF2B5EF4-FFF2-40B4-BE49-F238E27FC236}">
                <a16:creationId xmlns:a16="http://schemas.microsoft.com/office/drawing/2014/main" id="{A455C23A-01BD-42F6-A725-CF373D9669FE}"/>
              </a:ext>
            </a:extLst>
          </p:cNvPr>
          <p:cNvSpPr/>
          <p:nvPr userDrawn="1"/>
        </p:nvSpPr>
        <p:spPr>
          <a:xfrm>
            <a:off x="1" y="1645920"/>
            <a:ext cx="5149907" cy="6583680"/>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cxnSp>
        <p:nvCxnSpPr>
          <p:cNvPr id="13" name="Straight Connector 12">
            <a:extLst>
              <a:ext uri="{FF2B5EF4-FFF2-40B4-BE49-F238E27FC236}">
                <a16:creationId xmlns:a16="http://schemas.microsoft.com/office/drawing/2014/main" id="{4EE2D16A-CFAD-45B5-AB08-3B2E722219E1}"/>
              </a:ext>
            </a:extLst>
          </p:cNvPr>
          <p:cNvCxnSpPr>
            <a:cxnSpLocks/>
          </p:cNvCxnSpPr>
          <p:nvPr userDrawn="1"/>
        </p:nvCxnSpPr>
        <p:spPr>
          <a:xfrm>
            <a:off x="723941" y="7473115"/>
            <a:ext cx="13182518"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F140A5D5-5FDB-498C-8123-61929D148FD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Tree>
    <p:extLst>
      <p:ext uri="{BB962C8B-B14F-4D97-AF65-F5344CB8AC3E}">
        <p14:creationId xmlns:p14="http://schemas.microsoft.com/office/powerpoint/2010/main" val="3608525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00 Title">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0B1CCF0-B4E7-3049-3258-AE29EEEED341}"/>
              </a:ext>
            </a:extLst>
          </p:cNvPr>
          <p:cNvSpPr/>
          <p:nvPr userDrawn="1"/>
        </p:nvSpPr>
        <p:spPr>
          <a:xfrm>
            <a:off x="0" y="12612"/>
            <a:ext cx="14630400" cy="8229600"/>
          </a:xfrm>
          <a:prstGeom prst="rect">
            <a:avLst/>
          </a:prstGeom>
          <a:gradFill>
            <a:gsLst>
              <a:gs pos="20000">
                <a:schemeClr val="bg1"/>
              </a:gs>
              <a:gs pos="100000">
                <a:schemeClr val="bg1">
                  <a:alpha val="50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2" name="Title 1">
            <a:extLst>
              <a:ext uri="{FF2B5EF4-FFF2-40B4-BE49-F238E27FC236}">
                <a16:creationId xmlns:a16="http://schemas.microsoft.com/office/drawing/2014/main" id="{C270E121-6F04-9D41-2295-8A465D4155D0}"/>
              </a:ext>
            </a:extLst>
          </p:cNvPr>
          <p:cNvSpPr>
            <a:spLocks noGrp="1"/>
          </p:cNvSpPr>
          <p:nvPr>
            <p:ph type="ctrTitle" hasCustomPrompt="1"/>
          </p:nvPr>
        </p:nvSpPr>
        <p:spPr>
          <a:xfrm>
            <a:off x="1307717" y="1933267"/>
            <a:ext cx="12014966" cy="2865120"/>
          </a:xfrm>
        </p:spPr>
        <p:txBody>
          <a:bodyPr lIns="0" tIns="0" rIns="0" bIns="0" anchor="b">
            <a:normAutofit/>
          </a:bodyPr>
          <a:lstStyle>
            <a:lvl1pPr algn="l">
              <a:defRPr sz="6480" b="1" i="0">
                <a:solidFill>
                  <a:schemeClr val="accent1"/>
                </a:solidFill>
                <a:latin typeface="Poppins" pitchFamily="2" charset="77"/>
                <a:cs typeface="Poppins" pitchFamily="2" charset="77"/>
              </a:defRPr>
            </a:lvl1pPr>
          </a:lstStyle>
          <a:p>
            <a:r>
              <a:rPr lang="en-US"/>
              <a:t>Presentation Title Placeholder</a:t>
            </a:r>
          </a:p>
        </p:txBody>
      </p:sp>
      <p:sp>
        <p:nvSpPr>
          <p:cNvPr id="3" name="Subtitle 2">
            <a:extLst>
              <a:ext uri="{FF2B5EF4-FFF2-40B4-BE49-F238E27FC236}">
                <a16:creationId xmlns:a16="http://schemas.microsoft.com/office/drawing/2014/main" id="{837B0693-A0A9-4677-77A2-F153FCCC7183}"/>
              </a:ext>
            </a:extLst>
          </p:cNvPr>
          <p:cNvSpPr>
            <a:spLocks noGrp="1"/>
          </p:cNvSpPr>
          <p:nvPr>
            <p:ph type="subTitle" idx="1"/>
          </p:nvPr>
        </p:nvSpPr>
        <p:spPr>
          <a:xfrm>
            <a:off x="1307717" y="5020431"/>
            <a:ext cx="12014966" cy="766594"/>
          </a:xfrm>
        </p:spPr>
        <p:txBody>
          <a:bodyPr lIns="0" tIns="0" rIns="0" bIns="0"/>
          <a:lstStyle>
            <a:lvl1pPr marL="0" indent="0" algn="l">
              <a:buNone/>
              <a:defRPr sz="2880" b="0" i="0">
                <a:solidFill>
                  <a:schemeClr val="tx1"/>
                </a:solidFill>
                <a:latin typeface="Poppins" pitchFamily="2" charset="77"/>
                <a:cs typeface="Poppins" pitchFamily="2" charset="77"/>
              </a:defRPr>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p>
        </p:txBody>
      </p:sp>
      <p:sp>
        <p:nvSpPr>
          <p:cNvPr id="11" name="Text Placeholder 10">
            <a:extLst>
              <a:ext uri="{FF2B5EF4-FFF2-40B4-BE49-F238E27FC236}">
                <a16:creationId xmlns:a16="http://schemas.microsoft.com/office/drawing/2014/main" id="{C81646CD-BFEC-4F46-EF60-63B5851F2B64}"/>
              </a:ext>
            </a:extLst>
          </p:cNvPr>
          <p:cNvSpPr>
            <a:spLocks noGrp="1"/>
          </p:cNvSpPr>
          <p:nvPr>
            <p:ph type="body" sz="quarter" idx="10" hasCustomPrompt="1"/>
          </p:nvPr>
        </p:nvSpPr>
        <p:spPr>
          <a:xfrm>
            <a:off x="1332055" y="6756879"/>
            <a:ext cx="2546263" cy="161030"/>
          </a:xfrm>
        </p:spPr>
        <p:txBody>
          <a:bodyPr lIns="0" tIns="0" rIns="0" bIns="0">
            <a:noAutofit/>
          </a:bodyPr>
          <a:lstStyle>
            <a:lvl1pPr marL="0" indent="0">
              <a:buNone/>
              <a:defRPr sz="1440" b="1" i="0">
                <a:solidFill>
                  <a:schemeClr val="tx1"/>
                </a:solidFill>
                <a:latin typeface="Poppins SemiBold" pitchFamily="2" charset="77"/>
                <a:cs typeface="Poppins SemiBold" pitchFamily="2" charset="77"/>
              </a:defRPr>
            </a:lvl1pPr>
          </a:lstStyle>
          <a:p>
            <a:pPr lvl="0"/>
            <a:r>
              <a:rPr lang="en-US"/>
              <a:t>Presenter Name</a:t>
            </a:r>
          </a:p>
        </p:txBody>
      </p:sp>
      <p:sp>
        <p:nvSpPr>
          <p:cNvPr id="12" name="Text Placeholder 10">
            <a:extLst>
              <a:ext uri="{FF2B5EF4-FFF2-40B4-BE49-F238E27FC236}">
                <a16:creationId xmlns:a16="http://schemas.microsoft.com/office/drawing/2014/main" id="{657FE79C-D2D5-349F-284B-CC64A6B38FC0}"/>
              </a:ext>
            </a:extLst>
          </p:cNvPr>
          <p:cNvSpPr>
            <a:spLocks noGrp="1"/>
          </p:cNvSpPr>
          <p:nvPr>
            <p:ph type="body" sz="quarter" idx="11" hasCustomPrompt="1"/>
          </p:nvPr>
        </p:nvSpPr>
        <p:spPr>
          <a:xfrm>
            <a:off x="1332055" y="7002822"/>
            <a:ext cx="2546263" cy="161030"/>
          </a:xfrm>
        </p:spPr>
        <p:txBody>
          <a:bodyPr lIns="0" tIns="0" rIns="0" bIns="0">
            <a:noAutofit/>
          </a:bodyPr>
          <a:lstStyle>
            <a:lvl1pPr marL="0" indent="0">
              <a:buNone/>
              <a:defRPr sz="1260" b="0" i="0">
                <a:solidFill>
                  <a:schemeClr val="tx1"/>
                </a:solidFill>
                <a:latin typeface="Poppins" pitchFamily="2" charset="77"/>
                <a:cs typeface="Poppins" pitchFamily="2" charset="77"/>
              </a:defRPr>
            </a:lvl1pPr>
          </a:lstStyle>
          <a:p>
            <a:pPr lvl="0"/>
            <a:r>
              <a:rPr lang="en-US"/>
              <a:t>Presenter Title</a:t>
            </a:r>
          </a:p>
        </p:txBody>
      </p:sp>
      <p:sp>
        <p:nvSpPr>
          <p:cNvPr id="14" name="Text Placeholder 10">
            <a:extLst>
              <a:ext uri="{FF2B5EF4-FFF2-40B4-BE49-F238E27FC236}">
                <a16:creationId xmlns:a16="http://schemas.microsoft.com/office/drawing/2014/main" id="{DF52D125-17B8-16CE-0042-D3D82400E77C}"/>
              </a:ext>
            </a:extLst>
          </p:cNvPr>
          <p:cNvSpPr>
            <a:spLocks noGrp="1"/>
          </p:cNvSpPr>
          <p:nvPr>
            <p:ph type="body" sz="quarter" idx="12" hasCustomPrompt="1"/>
          </p:nvPr>
        </p:nvSpPr>
        <p:spPr>
          <a:xfrm>
            <a:off x="1332055" y="7355969"/>
            <a:ext cx="2546263" cy="161030"/>
          </a:xfrm>
        </p:spPr>
        <p:txBody>
          <a:bodyPr lIns="0" tIns="0" rIns="0" bIns="0">
            <a:noAutofit/>
          </a:bodyPr>
          <a:lstStyle>
            <a:lvl1pPr marL="0" indent="0">
              <a:buNone/>
              <a:defRPr sz="1260" b="0" i="0" u="sng">
                <a:solidFill>
                  <a:schemeClr val="accent1">
                    <a:lumMod val="60000"/>
                    <a:lumOff val="40000"/>
                  </a:schemeClr>
                </a:solidFill>
                <a:latin typeface="Poppins" pitchFamily="2" charset="77"/>
                <a:cs typeface="Poppins" pitchFamily="2" charset="77"/>
              </a:defRPr>
            </a:lvl1pPr>
          </a:lstStyle>
          <a:p>
            <a:pPr lvl="0"/>
            <a:r>
              <a:rPr lang="en-US" err="1"/>
              <a:t>presenteremail@affirma.com</a:t>
            </a:r>
            <a:endParaRPr lang="en-US"/>
          </a:p>
        </p:txBody>
      </p:sp>
      <p:sp>
        <p:nvSpPr>
          <p:cNvPr id="15" name="Text Placeholder 10">
            <a:extLst>
              <a:ext uri="{FF2B5EF4-FFF2-40B4-BE49-F238E27FC236}">
                <a16:creationId xmlns:a16="http://schemas.microsoft.com/office/drawing/2014/main" id="{2760D880-8C3C-93CE-94DA-E074771EE00C}"/>
              </a:ext>
            </a:extLst>
          </p:cNvPr>
          <p:cNvSpPr>
            <a:spLocks noGrp="1"/>
          </p:cNvSpPr>
          <p:nvPr>
            <p:ph type="body" sz="quarter" idx="13" hasCustomPrompt="1"/>
          </p:nvPr>
        </p:nvSpPr>
        <p:spPr>
          <a:xfrm>
            <a:off x="4480177" y="6756879"/>
            <a:ext cx="2546263" cy="161030"/>
          </a:xfrm>
        </p:spPr>
        <p:txBody>
          <a:bodyPr lIns="0" tIns="0" rIns="0" bIns="0">
            <a:noAutofit/>
          </a:bodyPr>
          <a:lstStyle>
            <a:lvl1pPr marL="0" indent="0">
              <a:buNone/>
              <a:defRPr sz="1440" b="1" i="0">
                <a:solidFill>
                  <a:schemeClr val="tx1"/>
                </a:solidFill>
                <a:latin typeface="Poppins SemiBold" pitchFamily="2" charset="77"/>
                <a:cs typeface="Poppins SemiBold" pitchFamily="2" charset="77"/>
              </a:defRPr>
            </a:lvl1pPr>
          </a:lstStyle>
          <a:p>
            <a:pPr lvl="0"/>
            <a:r>
              <a:rPr lang="en-US"/>
              <a:t>Presenter Name</a:t>
            </a:r>
          </a:p>
        </p:txBody>
      </p:sp>
      <p:sp>
        <p:nvSpPr>
          <p:cNvPr id="16" name="Text Placeholder 10">
            <a:extLst>
              <a:ext uri="{FF2B5EF4-FFF2-40B4-BE49-F238E27FC236}">
                <a16:creationId xmlns:a16="http://schemas.microsoft.com/office/drawing/2014/main" id="{F208A7EF-5841-45DD-CD7F-D1FF9C2A7695}"/>
              </a:ext>
            </a:extLst>
          </p:cNvPr>
          <p:cNvSpPr>
            <a:spLocks noGrp="1"/>
          </p:cNvSpPr>
          <p:nvPr>
            <p:ph type="body" sz="quarter" idx="14" hasCustomPrompt="1"/>
          </p:nvPr>
        </p:nvSpPr>
        <p:spPr>
          <a:xfrm>
            <a:off x="4480177" y="7002822"/>
            <a:ext cx="2546263" cy="161030"/>
          </a:xfrm>
        </p:spPr>
        <p:txBody>
          <a:bodyPr lIns="0" tIns="0" rIns="0" bIns="0">
            <a:noAutofit/>
          </a:bodyPr>
          <a:lstStyle>
            <a:lvl1pPr marL="0" indent="0">
              <a:buNone/>
              <a:defRPr sz="1260" b="0" i="0">
                <a:solidFill>
                  <a:schemeClr val="tx1"/>
                </a:solidFill>
                <a:latin typeface="Poppins" pitchFamily="2" charset="77"/>
                <a:cs typeface="Poppins" pitchFamily="2" charset="77"/>
              </a:defRPr>
            </a:lvl1pPr>
          </a:lstStyle>
          <a:p>
            <a:pPr lvl="0"/>
            <a:r>
              <a:rPr lang="en-US"/>
              <a:t>Presenter Title</a:t>
            </a:r>
          </a:p>
        </p:txBody>
      </p:sp>
      <p:sp>
        <p:nvSpPr>
          <p:cNvPr id="17" name="Text Placeholder 10">
            <a:extLst>
              <a:ext uri="{FF2B5EF4-FFF2-40B4-BE49-F238E27FC236}">
                <a16:creationId xmlns:a16="http://schemas.microsoft.com/office/drawing/2014/main" id="{F6753102-E2F0-8DC6-AD0B-F956F0CD3C02}"/>
              </a:ext>
            </a:extLst>
          </p:cNvPr>
          <p:cNvSpPr>
            <a:spLocks noGrp="1"/>
          </p:cNvSpPr>
          <p:nvPr>
            <p:ph type="body" sz="quarter" idx="15" hasCustomPrompt="1"/>
          </p:nvPr>
        </p:nvSpPr>
        <p:spPr>
          <a:xfrm>
            <a:off x="4480177" y="7355969"/>
            <a:ext cx="2546263" cy="161030"/>
          </a:xfrm>
        </p:spPr>
        <p:txBody>
          <a:bodyPr lIns="0" tIns="0" rIns="0" bIns="0">
            <a:noAutofit/>
          </a:bodyPr>
          <a:lstStyle>
            <a:lvl1pPr marL="0" indent="0">
              <a:buNone/>
              <a:defRPr sz="1260" b="0" i="0" u="sng">
                <a:solidFill>
                  <a:schemeClr val="accent1">
                    <a:lumMod val="60000"/>
                    <a:lumOff val="40000"/>
                  </a:schemeClr>
                </a:solidFill>
                <a:latin typeface="Poppins" pitchFamily="2" charset="77"/>
                <a:cs typeface="Poppins" pitchFamily="2" charset="77"/>
              </a:defRPr>
            </a:lvl1pPr>
          </a:lstStyle>
          <a:p>
            <a:pPr lvl="0"/>
            <a:r>
              <a:rPr lang="en-US" err="1"/>
              <a:t>presenteremail@affirma.com</a:t>
            </a:r>
            <a:endParaRPr lang="en-US"/>
          </a:p>
        </p:txBody>
      </p:sp>
      <p:sp>
        <p:nvSpPr>
          <p:cNvPr id="18" name="Text Placeholder 10">
            <a:extLst>
              <a:ext uri="{FF2B5EF4-FFF2-40B4-BE49-F238E27FC236}">
                <a16:creationId xmlns:a16="http://schemas.microsoft.com/office/drawing/2014/main" id="{3619C1DD-6A2B-9EC4-9806-9B042DE9820D}"/>
              </a:ext>
            </a:extLst>
          </p:cNvPr>
          <p:cNvSpPr>
            <a:spLocks noGrp="1"/>
          </p:cNvSpPr>
          <p:nvPr>
            <p:ph type="body" sz="quarter" idx="16" hasCustomPrompt="1"/>
          </p:nvPr>
        </p:nvSpPr>
        <p:spPr>
          <a:xfrm>
            <a:off x="7628299" y="6756879"/>
            <a:ext cx="2546263" cy="161030"/>
          </a:xfrm>
        </p:spPr>
        <p:txBody>
          <a:bodyPr lIns="0" tIns="0" rIns="0" bIns="0">
            <a:noAutofit/>
          </a:bodyPr>
          <a:lstStyle>
            <a:lvl1pPr marL="0" indent="0">
              <a:buNone/>
              <a:defRPr sz="1440" b="1" i="0">
                <a:solidFill>
                  <a:schemeClr val="tx1"/>
                </a:solidFill>
                <a:latin typeface="Poppins SemiBold" pitchFamily="2" charset="77"/>
                <a:cs typeface="Poppins SemiBold" pitchFamily="2" charset="77"/>
              </a:defRPr>
            </a:lvl1pPr>
          </a:lstStyle>
          <a:p>
            <a:pPr lvl="0"/>
            <a:r>
              <a:rPr lang="en-US"/>
              <a:t>Presenter Name</a:t>
            </a:r>
          </a:p>
        </p:txBody>
      </p:sp>
      <p:sp>
        <p:nvSpPr>
          <p:cNvPr id="19" name="Text Placeholder 10">
            <a:extLst>
              <a:ext uri="{FF2B5EF4-FFF2-40B4-BE49-F238E27FC236}">
                <a16:creationId xmlns:a16="http://schemas.microsoft.com/office/drawing/2014/main" id="{5699A986-7AB7-071E-D2EC-B01FF6550B0E}"/>
              </a:ext>
            </a:extLst>
          </p:cNvPr>
          <p:cNvSpPr>
            <a:spLocks noGrp="1"/>
          </p:cNvSpPr>
          <p:nvPr>
            <p:ph type="body" sz="quarter" idx="17" hasCustomPrompt="1"/>
          </p:nvPr>
        </p:nvSpPr>
        <p:spPr>
          <a:xfrm>
            <a:off x="7628298" y="7002822"/>
            <a:ext cx="2546263" cy="161030"/>
          </a:xfrm>
        </p:spPr>
        <p:txBody>
          <a:bodyPr lIns="0" tIns="0" rIns="0" bIns="0">
            <a:noAutofit/>
          </a:bodyPr>
          <a:lstStyle>
            <a:lvl1pPr marL="0" indent="0">
              <a:buNone/>
              <a:defRPr sz="1260" b="0" i="0">
                <a:solidFill>
                  <a:schemeClr val="tx1"/>
                </a:solidFill>
                <a:latin typeface="Poppins" pitchFamily="2" charset="77"/>
                <a:cs typeface="Poppins" pitchFamily="2" charset="77"/>
              </a:defRPr>
            </a:lvl1pPr>
          </a:lstStyle>
          <a:p>
            <a:pPr lvl="0"/>
            <a:r>
              <a:rPr lang="en-US"/>
              <a:t>Presenter Title</a:t>
            </a:r>
          </a:p>
        </p:txBody>
      </p:sp>
      <p:sp>
        <p:nvSpPr>
          <p:cNvPr id="20" name="Text Placeholder 10">
            <a:extLst>
              <a:ext uri="{FF2B5EF4-FFF2-40B4-BE49-F238E27FC236}">
                <a16:creationId xmlns:a16="http://schemas.microsoft.com/office/drawing/2014/main" id="{8A6F23DC-9112-D620-1F89-88B54B143F35}"/>
              </a:ext>
            </a:extLst>
          </p:cNvPr>
          <p:cNvSpPr>
            <a:spLocks noGrp="1"/>
          </p:cNvSpPr>
          <p:nvPr>
            <p:ph type="body" sz="quarter" idx="18" hasCustomPrompt="1"/>
          </p:nvPr>
        </p:nvSpPr>
        <p:spPr>
          <a:xfrm>
            <a:off x="7628298" y="7355969"/>
            <a:ext cx="2546263" cy="161030"/>
          </a:xfrm>
        </p:spPr>
        <p:txBody>
          <a:bodyPr lIns="0" tIns="0" rIns="0" bIns="0">
            <a:noAutofit/>
          </a:bodyPr>
          <a:lstStyle>
            <a:lvl1pPr marL="0" indent="0">
              <a:buNone/>
              <a:defRPr sz="1260" b="0" i="0" u="sng">
                <a:solidFill>
                  <a:schemeClr val="accent1">
                    <a:lumMod val="60000"/>
                    <a:lumOff val="40000"/>
                  </a:schemeClr>
                </a:solidFill>
                <a:latin typeface="Poppins" pitchFamily="2" charset="77"/>
                <a:cs typeface="Poppins" pitchFamily="2" charset="77"/>
              </a:defRPr>
            </a:lvl1pPr>
          </a:lstStyle>
          <a:p>
            <a:pPr lvl="0"/>
            <a:r>
              <a:rPr lang="en-US" err="1"/>
              <a:t>presenteremail@affirma.com</a:t>
            </a:r>
            <a:endParaRPr lang="en-US"/>
          </a:p>
        </p:txBody>
      </p:sp>
      <p:sp>
        <p:nvSpPr>
          <p:cNvPr id="21" name="Text Placeholder 10">
            <a:extLst>
              <a:ext uri="{FF2B5EF4-FFF2-40B4-BE49-F238E27FC236}">
                <a16:creationId xmlns:a16="http://schemas.microsoft.com/office/drawing/2014/main" id="{FE694E11-6588-4051-7052-43EEBFEC21F3}"/>
              </a:ext>
            </a:extLst>
          </p:cNvPr>
          <p:cNvSpPr>
            <a:spLocks noGrp="1"/>
          </p:cNvSpPr>
          <p:nvPr>
            <p:ph type="body" sz="quarter" idx="19" hasCustomPrompt="1"/>
          </p:nvPr>
        </p:nvSpPr>
        <p:spPr>
          <a:xfrm>
            <a:off x="10776420" y="6756879"/>
            <a:ext cx="2546263" cy="161030"/>
          </a:xfrm>
        </p:spPr>
        <p:txBody>
          <a:bodyPr lIns="0" tIns="0" rIns="0" bIns="0">
            <a:noAutofit/>
          </a:bodyPr>
          <a:lstStyle>
            <a:lvl1pPr marL="0" indent="0">
              <a:buNone/>
              <a:defRPr sz="1440" b="1" i="0">
                <a:solidFill>
                  <a:schemeClr val="tx1"/>
                </a:solidFill>
                <a:latin typeface="Poppins SemiBold" pitchFamily="2" charset="77"/>
                <a:cs typeface="Poppins SemiBold" pitchFamily="2" charset="77"/>
              </a:defRPr>
            </a:lvl1pPr>
          </a:lstStyle>
          <a:p>
            <a:pPr lvl="0"/>
            <a:r>
              <a:rPr lang="en-US"/>
              <a:t>Presenter Name</a:t>
            </a:r>
          </a:p>
        </p:txBody>
      </p:sp>
      <p:sp>
        <p:nvSpPr>
          <p:cNvPr id="22" name="Text Placeholder 10">
            <a:extLst>
              <a:ext uri="{FF2B5EF4-FFF2-40B4-BE49-F238E27FC236}">
                <a16:creationId xmlns:a16="http://schemas.microsoft.com/office/drawing/2014/main" id="{268D48EA-6AE5-8838-2C8C-80CDB69975A9}"/>
              </a:ext>
            </a:extLst>
          </p:cNvPr>
          <p:cNvSpPr>
            <a:spLocks noGrp="1"/>
          </p:cNvSpPr>
          <p:nvPr>
            <p:ph type="body" sz="quarter" idx="20" hasCustomPrompt="1"/>
          </p:nvPr>
        </p:nvSpPr>
        <p:spPr>
          <a:xfrm>
            <a:off x="10776420" y="7002822"/>
            <a:ext cx="2546263" cy="161030"/>
          </a:xfrm>
        </p:spPr>
        <p:txBody>
          <a:bodyPr lIns="0" tIns="0" rIns="0" bIns="0">
            <a:noAutofit/>
          </a:bodyPr>
          <a:lstStyle>
            <a:lvl1pPr marL="0" indent="0">
              <a:buNone/>
              <a:defRPr sz="1260" b="0" i="0">
                <a:solidFill>
                  <a:schemeClr val="tx1"/>
                </a:solidFill>
                <a:latin typeface="Poppins" pitchFamily="2" charset="77"/>
                <a:cs typeface="Poppins" pitchFamily="2" charset="77"/>
              </a:defRPr>
            </a:lvl1pPr>
          </a:lstStyle>
          <a:p>
            <a:pPr lvl="0"/>
            <a:r>
              <a:rPr lang="en-US"/>
              <a:t>Presenter Title</a:t>
            </a:r>
          </a:p>
        </p:txBody>
      </p:sp>
      <p:sp>
        <p:nvSpPr>
          <p:cNvPr id="23" name="Text Placeholder 10">
            <a:extLst>
              <a:ext uri="{FF2B5EF4-FFF2-40B4-BE49-F238E27FC236}">
                <a16:creationId xmlns:a16="http://schemas.microsoft.com/office/drawing/2014/main" id="{308B4B97-2B31-4061-C92F-D26BDDEFDC3B}"/>
              </a:ext>
            </a:extLst>
          </p:cNvPr>
          <p:cNvSpPr>
            <a:spLocks noGrp="1"/>
          </p:cNvSpPr>
          <p:nvPr>
            <p:ph type="body" sz="quarter" idx="21" hasCustomPrompt="1"/>
          </p:nvPr>
        </p:nvSpPr>
        <p:spPr>
          <a:xfrm>
            <a:off x="10776420" y="7355969"/>
            <a:ext cx="2546263" cy="161030"/>
          </a:xfrm>
        </p:spPr>
        <p:txBody>
          <a:bodyPr lIns="0" tIns="0" rIns="0" bIns="0">
            <a:noAutofit/>
          </a:bodyPr>
          <a:lstStyle>
            <a:lvl1pPr marL="0" indent="0">
              <a:buNone/>
              <a:defRPr sz="1260" b="0" i="0" u="sng">
                <a:solidFill>
                  <a:schemeClr val="accent1">
                    <a:lumMod val="60000"/>
                    <a:lumOff val="40000"/>
                  </a:schemeClr>
                </a:solidFill>
                <a:latin typeface="Poppins" pitchFamily="2" charset="77"/>
                <a:cs typeface="Poppins" pitchFamily="2" charset="77"/>
              </a:defRPr>
            </a:lvl1pPr>
          </a:lstStyle>
          <a:p>
            <a:pPr lvl="0"/>
            <a:r>
              <a:rPr lang="en-US" err="1"/>
              <a:t>presenteremail@affirma.com</a:t>
            </a:r>
            <a:endParaRPr lang="en-US"/>
          </a:p>
        </p:txBody>
      </p:sp>
      <p:pic>
        <p:nvPicPr>
          <p:cNvPr id="25" name="Picture 24" descr="A blue and black logo&#10;&#10;Description automatically generated">
            <a:extLst>
              <a:ext uri="{FF2B5EF4-FFF2-40B4-BE49-F238E27FC236}">
                <a16:creationId xmlns:a16="http://schemas.microsoft.com/office/drawing/2014/main" id="{18A8C031-CC48-B025-B4BD-65B9431651BD}"/>
              </a:ext>
            </a:extLst>
          </p:cNvPr>
          <p:cNvPicPr>
            <a:picLocks noChangeAspect="1"/>
          </p:cNvPicPr>
          <p:nvPr userDrawn="1"/>
        </p:nvPicPr>
        <p:blipFill>
          <a:blip r:embed="rId3"/>
          <a:stretch>
            <a:fillRect/>
          </a:stretch>
        </p:blipFill>
        <p:spPr>
          <a:xfrm>
            <a:off x="1223461" y="778099"/>
            <a:ext cx="2320796" cy="801449"/>
          </a:xfrm>
          <a:prstGeom prst="rect">
            <a:avLst/>
          </a:prstGeom>
        </p:spPr>
      </p:pic>
    </p:spTree>
    <p:extLst>
      <p:ext uri="{BB962C8B-B14F-4D97-AF65-F5344CB8AC3E}">
        <p14:creationId xmlns:p14="http://schemas.microsoft.com/office/powerpoint/2010/main" val="428492281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00 Title_Meta">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AF680BF5-50F1-7FFB-0A8C-C8E509C598BF}"/>
              </a:ext>
            </a:extLst>
          </p:cNvPr>
          <p:cNvSpPr/>
          <p:nvPr userDrawn="1"/>
        </p:nvSpPr>
        <p:spPr>
          <a:xfrm>
            <a:off x="0" y="0"/>
            <a:ext cx="14630400" cy="8229600"/>
          </a:xfrm>
          <a:prstGeom prst="rect">
            <a:avLst/>
          </a:prstGeom>
          <a:gradFill>
            <a:gsLst>
              <a:gs pos="20000">
                <a:schemeClr val="bg1"/>
              </a:gs>
              <a:gs pos="100000">
                <a:schemeClr val="bg1">
                  <a:alpha val="50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2" name="Title 1">
            <a:extLst>
              <a:ext uri="{FF2B5EF4-FFF2-40B4-BE49-F238E27FC236}">
                <a16:creationId xmlns:a16="http://schemas.microsoft.com/office/drawing/2014/main" id="{C270E121-6F04-9D41-2295-8A465D4155D0}"/>
              </a:ext>
            </a:extLst>
          </p:cNvPr>
          <p:cNvSpPr>
            <a:spLocks noGrp="1"/>
          </p:cNvSpPr>
          <p:nvPr>
            <p:ph type="ctrTitle" hasCustomPrompt="1"/>
          </p:nvPr>
        </p:nvSpPr>
        <p:spPr>
          <a:xfrm>
            <a:off x="1307717" y="1933267"/>
            <a:ext cx="12014966" cy="2865120"/>
          </a:xfrm>
        </p:spPr>
        <p:txBody>
          <a:bodyPr lIns="0" tIns="0" rIns="0" bIns="0" anchor="b">
            <a:normAutofit/>
          </a:bodyPr>
          <a:lstStyle>
            <a:lvl1pPr algn="l">
              <a:defRPr sz="6480" b="1" i="0">
                <a:solidFill>
                  <a:schemeClr val="accent1"/>
                </a:solidFill>
                <a:latin typeface="Poppins" pitchFamily="2" charset="77"/>
                <a:cs typeface="Poppins" pitchFamily="2" charset="77"/>
              </a:defRPr>
            </a:lvl1pPr>
          </a:lstStyle>
          <a:p>
            <a:r>
              <a:rPr lang="en-US"/>
              <a:t>Presentation Title Placeholder</a:t>
            </a:r>
          </a:p>
        </p:txBody>
      </p:sp>
      <p:sp>
        <p:nvSpPr>
          <p:cNvPr id="3" name="Subtitle 2">
            <a:extLst>
              <a:ext uri="{FF2B5EF4-FFF2-40B4-BE49-F238E27FC236}">
                <a16:creationId xmlns:a16="http://schemas.microsoft.com/office/drawing/2014/main" id="{837B0693-A0A9-4677-77A2-F153FCCC7183}"/>
              </a:ext>
            </a:extLst>
          </p:cNvPr>
          <p:cNvSpPr>
            <a:spLocks noGrp="1"/>
          </p:cNvSpPr>
          <p:nvPr>
            <p:ph type="subTitle" idx="1"/>
          </p:nvPr>
        </p:nvSpPr>
        <p:spPr>
          <a:xfrm>
            <a:off x="1307717" y="5020431"/>
            <a:ext cx="12014966" cy="766594"/>
          </a:xfrm>
        </p:spPr>
        <p:txBody>
          <a:bodyPr lIns="0" tIns="0" rIns="0" bIns="0"/>
          <a:lstStyle>
            <a:lvl1pPr marL="0" indent="0" algn="l">
              <a:buNone/>
              <a:defRPr sz="2880" b="0" i="0">
                <a:solidFill>
                  <a:schemeClr val="tx1"/>
                </a:solidFill>
                <a:latin typeface="Poppins" pitchFamily="2" charset="77"/>
                <a:cs typeface="Poppins" pitchFamily="2" charset="77"/>
              </a:defRPr>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p>
        </p:txBody>
      </p:sp>
      <p:sp>
        <p:nvSpPr>
          <p:cNvPr id="11" name="Text Placeholder 10">
            <a:extLst>
              <a:ext uri="{FF2B5EF4-FFF2-40B4-BE49-F238E27FC236}">
                <a16:creationId xmlns:a16="http://schemas.microsoft.com/office/drawing/2014/main" id="{C81646CD-BFEC-4F46-EF60-63B5851F2B64}"/>
              </a:ext>
            </a:extLst>
          </p:cNvPr>
          <p:cNvSpPr>
            <a:spLocks noGrp="1"/>
          </p:cNvSpPr>
          <p:nvPr>
            <p:ph type="body" sz="quarter" idx="10" hasCustomPrompt="1"/>
          </p:nvPr>
        </p:nvSpPr>
        <p:spPr>
          <a:xfrm>
            <a:off x="1332055" y="6756879"/>
            <a:ext cx="2546263" cy="161030"/>
          </a:xfrm>
        </p:spPr>
        <p:txBody>
          <a:bodyPr lIns="0" tIns="0" rIns="0" bIns="0">
            <a:noAutofit/>
          </a:bodyPr>
          <a:lstStyle>
            <a:lvl1pPr marL="0" indent="0">
              <a:buNone/>
              <a:defRPr sz="1440" b="1" i="0">
                <a:solidFill>
                  <a:schemeClr val="tx1"/>
                </a:solidFill>
                <a:latin typeface="Poppins SemiBold" pitchFamily="2" charset="77"/>
                <a:cs typeface="Poppins SemiBold" pitchFamily="2" charset="77"/>
              </a:defRPr>
            </a:lvl1pPr>
          </a:lstStyle>
          <a:p>
            <a:pPr lvl="0"/>
            <a:r>
              <a:rPr lang="en-US"/>
              <a:t>Presenter Name</a:t>
            </a:r>
          </a:p>
        </p:txBody>
      </p:sp>
      <p:sp>
        <p:nvSpPr>
          <p:cNvPr id="12" name="Text Placeholder 10">
            <a:extLst>
              <a:ext uri="{FF2B5EF4-FFF2-40B4-BE49-F238E27FC236}">
                <a16:creationId xmlns:a16="http://schemas.microsoft.com/office/drawing/2014/main" id="{657FE79C-D2D5-349F-284B-CC64A6B38FC0}"/>
              </a:ext>
            </a:extLst>
          </p:cNvPr>
          <p:cNvSpPr>
            <a:spLocks noGrp="1"/>
          </p:cNvSpPr>
          <p:nvPr>
            <p:ph type="body" sz="quarter" idx="11" hasCustomPrompt="1"/>
          </p:nvPr>
        </p:nvSpPr>
        <p:spPr>
          <a:xfrm>
            <a:off x="1332055" y="7002822"/>
            <a:ext cx="2546263" cy="161030"/>
          </a:xfrm>
        </p:spPr>
        <p:txBody>
          <a:bodyPr lIns="0" tIns="0" rIns="0" bIns="0">
            <a:noAutofit/>
          </a:bodyPr>
          <a:lstStyle>
            <a:lvl1pPr marL="0" indent="0">
              <a:buNone/>
              <a:defRPr sz="1260" b="0" i="0">
                <a:solidFill>
                  <a:schemeClr val="tx1"/>
                </a:solidFill>
                <a:latin typeface="Poppins" pitchFamily="2" charset="77"/>
                <a:cs typeface="Poppins" pitchFamily="2" charset="77"/>
              </a:defRPr>
            </a:lvl1pPr>
          </a:lstStyle>
          <a:p>
            <a:pPr lvl="0"/>
            <a:r>
              <a:rPr lang="en-US"/>
              <a:t>Presenter Title</a:t>
            </a:r>
          </a:p>
        </p:txBody>
      </p:sp>
      <p:sp>
        <p:nvSpPr>
          <p:cNvPr id="14" name="Text Placeholder 10">
            <a:extLst>
              <a:ext uri="{FF2B5EF4-FFF2-40B4-BE49-F238E27FC236}">
                <a16:creationId xmlns:a16="http://schemas.microsoft.com/office/drawing/2014/main" id="{DF52D125-17B8-16CE-0042-D3D82400E77C}"/>
              </a:ext>
            </a:extLst>
          </p:cNvPr>
          <p:cNvSpPr>
            <a:spLocks noGrp="1"/>
          </p:cNvSpPr>
          <p:nvPr>
            <p:ph type="body" sz="quarter" idx="12" hasCustomPrompt="1"/>
          </p:nvPr>
        </p:nvSpPr>
        <p:spPr>
          <a:xfrm>
            <a:off x="1332055" y="7355969"/>
            <a:ext cx="2546263" cy="161030"/>
          </a:xfrm>
        </p:spPr>
        <p:txBody>
          <a:bodyPr lIns="0" tIns="0" rIns="0" bIns="0">
            <a:noAutofit/>
          </a:bodyPr>
          <a:lstStyle>
            <a:lvl1pPr marL="0" indent="0">
              <a:buNone/>
              <a:defRPr sz="1260" b="0" i="0" u="sng">
                <a:solidFill>
                  <a:schemeClr val="accent1">
                    <a:lumMod val="60000"/>
                    <a:lumOff val="40000"/>
                  </a:schemeClr>
                </a:solidFill>
                <a:latin typeface="Poppins" pitchFamily="2" charset="77"/>
                <a:cs typeface="Poppins" pitchFamily="2" charset="77"/>
              </a:defRPr>
            </a:lvl1pPr>
          </a:lstStyle>
          <a:p>
            <a:pPr lvl="0"/>
            <a:r>
              <a:rPr lang="en-US" err="1"/>
              <a:t>presenteremail@affirma.com</a:t>
            </a:r>
            <a:endParaRPr lang="en-US"/>
          </a:p>
        </p:txBody>
      </p:sp>
      <p:sp>
        <p:nvSpPr>
          <p:cNvPr id="15" name="Text Placeholder 10">
            <a:extLst>
              <a:ext uri="{FF2B5EF4-FFF2-40B4-BE49-F238E27FC236}">
                <a16:creationId xmlns:a16="http://schemas.microsoft.com/office/drawing/2014/main" id="{2760D880-8C3C-93CE-94DA-E074771EE00C}"/>
              </a:ext>
            </a:extLst>
          </p:cNvPr>
          <p:cNvSpPr>
            <a:spLocks noGrp="1"/>
          </p:cNvSpPr>
          <p:nvPr>
            <p:ph type="body" sz="quarter" idx="13" hasCustomPrompt="1"/>
          </p:nvPr>
        </p:nvSpPr>
        <p:spPr>
          <a:xfrm>
            <a:off x="4480177" y="6756879"/>
            <a:ext cx="2546263" cy="161030"/>
          </a:xfrm>
        </p:spPr>
        <p:txBody>
          <a:bodyPr lIns="0" tIns="0" rIns="0" bIns="0">
            <a:noAutofit/>
          </a:bodyPr>
          <a:lstStyle>
            <a:lvl1pPr marL="0" indent="0">
              <a:buNone/>
              <a:defRPr sz="1440" b="1" i="0">
                <a:solidFill>
                  <a:schemeClr val="tx1"/>
                </a:solidFill>
                <a:latin typeface="Poppins SemiBold" pitchFamily="2" charset="77"/>
                <a:cs typeface="Poppins SemiBold" pitchFamily="2" charset="77"/>
              </a:defRPr>
            </a:lvl1pPr>
          </a:lstStyle>
          <a:p>
            <a:pPr lvl="0"/>
            <a:r>
              <a:rPr lang="en-US"/>
              <a:t>Presenter Name</a:t>
            </a:r>
          </a:p>
        </p:txBody>
      </p:sp>
      <p:sp>
        <p:nvSpPr>
          <p:cNvPr id="16" name="Text Placeholder 10">
            <a:extLst>
              <a:ext uri="{FF2B5EF4-FFF2-40B4-BE49-F238E27FC236}">
                <a16:creationId xmlns:a16="http://schemas.microsoft.com/office/drawing/2014/main" id="{F208A7EF-5841-45DD-CD7F-D1FF9C2A7695}"/>
              </a:ext>
            </a:extLst>
          </p:cNvPr>
          <p:cNvSpPr>
            <a:spLocks noGrp="1"/>
          </p:cNvSpPr>
          <p:nvPr>
            <p:ph type="body" sz="quarter" idx="14" hasCustomPrompt="1"/>
          </p:nvPr>
        </p:nvSpPr>
        <p:spPr>
          <a:xfrm>
            <a:off x="4480177" y="7002822"/>
            <a:ext cx="2546263" cy="161030"/>
          </a:xfrm>
        </p:spPr>
        <p:txBody>
          <a:bodyPr lIns="0" tIns="0" rIns="0" bIns="0">
            <a:noAutofit/>
          </a:bodyPr>
          <a:lstStyle>
            <a:lvl1pPr marL="0" indent="0">
              <a:buNone/>
              <a:defRPr sz="1260" b="0" i="0">
                <a:solidFill>
                  <a:schemeClr val="tx1"/>
                </a:solidFill>
                <a:latin typeface="Poppins" pitchFamily="2" charset="77"/>
                <a:cs typeface="Poppins" pitchFamily="2" charset="77"/>
              </a:defRPr>
            </a:lvl1pPr>
          </a:lstStyle>
          <a:p>
            <a:pPr lvl="0"/>
            <a:r>
              <a:rPr lang="en-US"/>
              <a:t>Presenter Title</a:t>
            </a:r>
          </a:p>
        </p:txBody>
      </p:sp>
      <p:sp>
        <p:nvSpPr>
          <p:cNvPr id="17" name="Text Placeholder 10">
            <a:extLst>
              <a:ext uri="{FF2B5EF4-FFF2-40B4-BE49-F238E27FC236}">
                <a16:creationId xmlns:a16="http://schemas.microsoft.com/office/drawing/2014/main" id="{F6753102-E2F0-8DC6-AD0B-F956F0CD3C02}"/>
              </a:ext>
            </a:extLst>
          </p:cNvPr>
          <p:cNvSpPr>
            <a:spLocks noGrp="1"/>
          </p:cNvSpPr>
          <p:nvPr>
            <p:ph type="body" sz="quarter" idx="15" hasCustomPrompt="1"/>
          </p:nvPr>
        </p:nvSpPr>
        <p:spPr>
          <a:xfrm>
            <a:off x="4480177" y="7355969"/>
            <a:ext cx="2546263" cy="161030"/>
          </a:xfrm>
        </p:spPr>
        <p:txBody>
          <a:bodyPr lIns="0" tIns="0" rIns="0" bIns="0">
            <a:noAutofit/>
          </a:bodyPr>
          <a:lstStyle>
            <a:lvl1pPr marL="0" indent="0">
              <a:buNone/>
              <a:defRPr sz="1260" b="0" i="0" u="sng">
                <a:solidFill>
                  <a:schemeClr val="accent1">
                    <a:lumMod val="60000"/>
                    <a:lumOff val="40000"/>
                  </a:schemeClr>
                </a:solidFill>
                <a:latin typeface="Poppins" pitchFamily="2" charset="77"/>
                <a:cs typeface="Poppins" pitchFamily="2" charset="77"/>
              </a:defRPr>
            </a:lvl1pPr>
          </a:lstStyle>
          <a:p>
            <a:pPr lvl="0"/>
            <a:r>
              <a:rPr lang="en-US" err="1"/>
              <a:t>presenteremail@affirma.com</a:t>
            </a:r>
            <a:endParaRPr lang="en-US"/>
          </a:p>
        </p:txBody>
      </p:sp>
      <p:sp>
        <p:nvSpPr>
          <p:cNvPr id="18" name="Text Placeholder 10">
            <a:extLst>
              <a:ext uri="{FF2B5EF4-FFF2-40B4-BE49-F238E27FC236}">
                <a16:creationId xmlns:a16="http://schemas.microsoft.com/office/drawing/2014/main" id="{3619C1DD-6A2B-9EC4-9806-9B042DE9820D}"/>
              </a:ext>
            </a:extLst>
          </p:cNvPr>
          <p:cNvSpPr>
            <a:spLocks noGrp="1"/>
          </p:cNvSpPr>
          <p:nvPr>
            <p:ph type="body" sz="quarter" idx="16" hasCustomPrompt="1"/>
          </p:nvPr>
        </p:nvSpPr>
        <p:spPr>
          <a:xfrm>
            <a:off x="7628299" y="6756879"/>
            <a:ext cx="2546263" cy="161030"/>
          </a:xfrm>
        </p:spPr>
        <p:txBody>
          <a:bodyPr lIns="0" tIns="0" rIns="0" bIns="0">
            <a:noAutofit/>
          </a:bodyPr>
          <a:lstStyle>
            <a:lvl1pPr marL="0" indent="0">
              <a:buNone/>
              <a:defRPr sz="1440" b="1" i="0">
                <a:solidFill>
                  <a:schemeClr val="tx1"/>
                </a:solidFill>
                <a:latin typeface="Poppins SemiBold" pitchFamily="2" charset="77"/>
                <a:cs typeface="Poppins SemiBold" pitchFamily="2" charset="77"/>
              </a:defRPr>
            </a:lvl1pPr>
          </a:lstStyle>
          <a:p>
            <a:pPr lvl="0"/>
            <a:r>
              <a:rPr lang="en-US"/>
              <a:t>Presenter Name</a:t>
            </a:r>
          </a:p>
        </p:txBody>
      </p:sp>
      <p:sp>
        <p:nvSpPr>
          <p:cNvPr id="19" name="Text Placeholder 10">
            <a:extLst>
              <a:ext uri="{FF2B5EF4-FFF2-40B4-BE49-F238E27FC236}">
                <a16:creationId xmlns:a16="http://schemas.microsoft.com/office/drawing/2014/main" id="{5699A986-7AB7-071E-D2EC-B01FF6550B0E}"/>
              </a:ext>
            </a:extLst>
          </p:cNvPr>
          <p:cNvSpPr>
            <a:spLocks noGrp="1"/>
          </p:cNvSpPr>
          <p:nvPr>
            <p:ph type="body" sz="quarter" idx="17" hasCustomPrompt="1"/>
          </p:nvPr>
        </p:nvSpPr>
        <p:spPr>
          <a:xfrm>
            <a:off x="7628298" y="7002822"/>
            <a:ext cx="2546263" cy="161030"/>
          </a:xfrm>
        </p:spPr>
        <p:txBody>
          <a:bodyPr lIns="0" tIns="0" rIns="0" bIns="0">
            <a:noAutofit/>
          </a:bodyPr>
          <a:lstStyle>
            <a:lvl1pPr marL="0" indent="0">
              <a:buNone/>
              <a:defRPr sz="1260" b="0" i="0">
                <a:solidFill>
                  <a:schemeClr val="tx1"/>
                </a:solidFill>
                <a:latin typeface="Poppins" pitchFamily="2" charset="77"/>
                <a:cs typeface="Poppins" pitchFamily="2" charset="77"/>
              </a:defRPr>
            </a:lvl1pPr>
          </a:lstStyle>
          <a:p>
            <a:pPr lvl="0"/>
            <a:r>
              <a:rPr lang="en-US"/>
              <a:t>Presenter Title</a:t>
            </a:r>
          </a:p>
        </p:txBody>
      </p:sp>
      <p:sp>
        <p:nvSpPr>
          <p:cNvPr id="20" name="Text Placeholder 10">
            <a:extLst>
              <a:ext uri="{FF2B5EF4-FFF2-40B4-BE49-F238E27FC236}">
                <a16:creationId xmlns:a16="http://schemas.microsoft.com/office/drawing/2014/main" id="{8A6F23DC-9112-D620-1F89-88B54B143F35}"/>
              </a:ext>
            </a:extLst>
          </p:cNvPr>
          <p:cNvSpPr>
            <a:spLocks noGrp="1"/>
          </p:cNvSpPr>
          <p:nvPr>
            <p:ph type="body" sz="quarter" idx="18" hasCustomPrompt="1"/>
          </p:nvPr>
        </p:nvSpPr>
        <p:spPr>
          <a:xfrm>
            <a:off x="7628298" y="7355969"/>
            <a:ext cx="2546263" cy="161030"/>
          </a:xfrm>
        </p:spPr>
        <p:txBody>
          <a:bodyPr lIns="0" tIns="0" rIns="0" bIns="0">
            <a:noAutofit/>
          </a:bodyPr>
          <a:lstStyle>
            <a:lvl1pPr marL="0" indent="0">
              <a:buNone/>
              <a:defRPr sz="1260" b="0" i="0" u="sng">
                <a:solidFill>
                  <a:schemeClr val="accent1">
                    <a:lumMod val="60000"/>
                    <a:lumOff val="40000"/>
                  </a:schemeClr>
                </a:solidFill>
                <a:latin typeface="Poppins" pitchFamily="2" charset="77"/>
                <a:cs typeface="Poppins" pitchFamily="2" charset="77"/>
              </a:defRPr>
            </a:lvl1pPr>
          </a:lstStyle>
          <a:p>
            <a:pPr lvl="0"/>
            <a:r>
              <a:rPr lang="en-US" err="1"/>
              <a:t>presenteremail@affirma.com</a:t>
            </a:r>
            <a:endParaRPr lang="en-US"/>
          </a:p>
        </p:txBody>
      </p:sp>
      <p:sp>
        <p:nvSpPr>
          <p:cNvPr id="21" name="Text Placeholder 10">
            <a:extLst>
              <a:ext uri="{FF2B5EF4-FFF2-40B4-BE49-F238E27FC236}">
                <a16:creationId xmlns:a16="http://schemas.microsoft.com/office/drawing/2014/main" id="{FE694E11-6588-4051-7052-43EEBFEC21F3}"/>
              </a:ext>
            </a:extLst>
          </p:cNvPr>
          <p:cNvSpPr>
            <a:spLocks noGrp="1"/>
          </p:cNvSpPr>
          <p:nvPr>
            <p:ph type="body" sz="quarter" idx="19" hasCustomPrompt="1"/>
          </p:nvPr>
        </p:nvSpPr>
        <p:spPr>
          <a:xfrm>
            <a:off x="10776420" y="6756879"/>
            <a:ext cx="2546263" cy="161030"/>
          </a:xfrm>
        </p:spPr>
        <p:txBody>
          <a:bodyPr lIns="0" tIns="0" rIns="0" bIns="0">
            <a:noAutofit/>
          </a:bodyPr>
          <a:lstStyle>
            <a:lvl1pPr marL="0" indent="0">
              <a:buNone/>
              <a:defRPr sz="1440" b="1" i="0">
                <a:solidFill>
                  <a:schemeClr val="tx1"/>
                </a:solidFill>
                <a:latin typeface="Poppins SemiBold" pitchFamily="2" charset="77"/>
                <a:cs typeface="Poppins SemiBold" pitchFamily="2" charset="77"/>
              </a:defRPr>
            </a:lvl1pPr>
          </a:lstStyle>
          <a:p>
            <a:pPr lvl="0"/>
            <a:r>
              <a:rPr lang="en-US"/>
              <a:t>Presenter Name</a:t>
            </a:r>
          </a:p>
        </p:txBody>
      </p:sp>
      <p:sp>
        <p:nvSpPr>
          <p:cNvPr id="22" name="Text Placeholder 10">
            <a:extLst>
              <a:ext uri="{FF2B5EF4-FFF2-40B4-BE49-F238E27FC236}">
                <a16:creationId xmlns:a16="http://schemas.microsoft.com/office/drawing/2014/main" id="{268D48EA-6AE5-8838-2C8C-80CDB69975A9}"/>
              </a:ext>
            </a:extLst>
          </p:cNvPr>
          <p:cNvSpPr>
            <a:spLocks noGrp="1"/>
          </p:cNvSpPr>
          <p:nvPr>
            <p:ph type="body" sz="quarter" idx="20" hasCustomPrompt="1"/>
          </p:nvPr>
        </p:nvSpPr>
        <p:spPr>
          <a:xfrm>
            <a:off x="10776420" y="7002822"/>
            <a:ext cx="2546263" cy="161030"/>
          </a:xfrm>
        </p:spPr>
        <p:txBody>
          <a:bodyPr lIns="0" tIns="0" rIns="0" bIns="0">
            <a:noAutofit/>
          </a:bodyPr>
          <a:lstStyle>
            <a:lvl1pPr marL="0" indent="0">
              <a:buNone/>
              <a:defRPr sz="1260" b="0" i="0">
                <a:solidFill>
                  <a:schemeClr val="tx1"/>
                </a:solidFill>
                <a:latin typeface="Poppins" pitchFamily="2" charset="77"/>
                <a:cs typeface="Poppins" pitchFamily="2" charset="77"/>
              </a:defRPr>
            </a:lvl1pPr>
          </a:lstStyle>
          <a:p>
            <a:pPr lvl="0"/>
            <a:r>
              <a:rPr lang="en-US"/>
              <a:t>Presenter Title</a:t>
            </a:r>
          </a:p>
        </p:txBody>
      </p:sp>
      <p:sp>
        <p:nvSpPr>
          <p:cNvPr id="23" name="Text Placeholder 10">
            <a:extLst>
              <a:ext uri="{FF2B5EF4-FFF2-40B4-BE49-F238E27FC236}">
                <a16:creationId xmlns:a16="http://schemas.microsoft.com/office/drawing/2014/main" id="{308B4B97-2B31-4061-C92F-D26BDDEFDC3B}"/>
              </a:ext>
            </a:extLst>
          </p:cNvPr>
          <p:cNvSpPr>
            <a:spLocks noGrp="1"/>
          </p:cNvSpPr>
          <p:nvPr>
            <p:ph type="body" sz="quarter" idx="21" hasCustomPrompt="1"/>
          </p:nvPr>
        </p:nvSpPr>
        <p:spPr>
          <a:xfrm>
            <a:off x="10776420" y="7355969"/>
            <a:ext cx="2546263" cy="161030"/>
          </a:xfrm>
        </p:spPr>
        <p:txBody>
          <a:bodyPr lIns="0" tIns="0" rIns="0" bIns="0">
            <a:noAutofit/>
          </a:bodyPr>
          <a:lstStyle>
            <a:lvl1pPr marL="0" indent="0">
              <a:buNone/>
              <a:defRPr sz="1260" b="0" i="0" u="sng">
                <a:solidFill>
                  <a:schemeClr val="accent1">
                    <a:lumMod val="60000"/>
                    <a:lumOff val="40000"/>
                  </a:schemeClr>
                </a:solidFill>
                <a:latin typeface="Poppins" pitchFamily="2" charset="77"/>
                <a:cs typeface="Poppins" pitchFamily="2" charset="77"/>
              </a:defRPr>
            </a:lvl1pPr>
          </a:lstStyle>
          <a:p>
            <a:pPr lvl="0"/>
            <a:r>
              <a:rPr lang="en-US" err="1"/>
              <a:t>presenteremail@affirma.com</a:t>
            </a:r>
            <a:endParaRPr lang="en-US"/>
          </a:p>
        </p:txBody>
      </p:sp>
      <p:pic>
        <p:nvPicPr>
          <p:cNvPr id="25" name="Picture 24" descr="A blue and black logo&#10;&#10;Description automatically generated">
            <a:extLst>
              <a:ext uri="{FF2B5EF4-FFF2-40B4-BE49-F238E27FC236}">
                <a16:creationId xmlns:a16="http://schemas.microsoft.com/office/drawing/2014/main" id="{18A8C031-CC48-B025-B4BD-65B9431651BD}"/>
              </a:ext>
            </a:extLst>
          </p:cNvPr>
          <p:cNvPicPr>
            <a:picLocks noChangeAspect="1"/>
          </p:cNvPicPr>
          <p:nvPr userDrawn="1"/>
        </p:nvPicPr>
        <p:blipFill>
          <a:blip r:embed="rId3"/>
          <a:stretch>
            <a:fillRect/>
          </a:stretch>
        </p:blipFill>
        <p:spPr>
          <a:xfrm>
            <a:off x="4722022" y="778099"/>
            <a:ext cx="2320796" cy="801449"/>
          </a:xfrm>
          <a:prstGeom prst="rect">
            <a:avLst/>
          </a:prstGeom>
        </p:spPr>
      </p:pic>
      <p:pic>
        <p:nvPicPr>
          <p:cNvPr id="5" name="Picture 4" descr="A blue and black logo&#10;&#10;Description automatically generated">
            <a:extLst>
              <a:ext uri="{FF2B5EF4-FFF2-40B4-BE49-F238E27FC236}">
                <a16:creationId xmlns:a16="http://schemas.microsoft.com/office/drawing/2014/main" id="{780EE4E3-6D93-43B5-2ABC-10CE0D3A5629}"/>
              </a:ext>
            </a:extLst>
          </p:cNvPr>
          <p:cNvPicPr>
            <a:picLocks noChangeAspect="1"/>
          </p:cNvPicPr>
          <p:nvPr userDrawn="1"/>
        </p:nvPicPr>
        <p:blipFill>
          <a:blip r:embed="rId4"/>
          <a:stretch>
            <a:fillRect/>
          </a:stretch>
        </p:blipFill>
        <p:spPr>
          <a:xfrm>
            <a:off x="818865" y="493495"/>
            <a:ext cx="3242708" cy="1397316"/>
          </a:xfrm>
          <a:prstGeom prst="rect">
            <a:avLst/>
          </a:prstGeom>
        </p:spPr>
      </p:pic>
      <p:cxnSp>
        <p:nvCxnSpPr>
          <p:cNvPr id="7" name="Straight Connector 6">
            <a:extLst>
              <a:ext uri="{FF2B5EF4-FFF2-40B4-BE49-F238E27FC236}">
                <a16:creationId xmlns:a16="http://schemas.microsoft.com/office/drawing/2014/main" id="{0A8CA09C-B294-9D49-A894-352C92FC5BB5}"/>
              </a:ext>
            </a:extLst>
          </p:cNvPr>
          <p:cNvCxnSpPr/>
          <p:nvPr userDrawn="1"/>
        </p:nvCxnSpPr>
        <p:spPr>
          <a:xfrm>
            <a:off x="4192592" y="526251"/>
            <a:ext cx="0" cy="1226123"/>
          </a:xfrm>
          <a:prstGeom prst="line">
            <a:avLst/>
          </a:prstGeom>
          <a:ln w="28575">
            <a:solidFill>
              <a:schemeClr val="accent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383132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01_Section Divi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99A1E0-51DA-CEE0-C9AA-37DD12B14D8A}"/>
              </a:ext>
            </a:extLst>
          </p:cNvPr>
          <p:cNvSpPr/>
          <p:nvPr userDrawn="1"/>
        </p:nvSpPr>
        <p:spPr>
          <a:xfrm>
            <a:off x="7315200" y="-11496"/>
            <a:ext cx="7315200" cy="825259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13" name="Picture Placeholder 12">
            <a:extLst>
              <a:ext uri="{FF2B5EF4-FFF2-40B4-BE49-F238E27FC236}">
                <a16:creationId xmlns:a16="http://schemas.microsoft.com/office/drawing/2014/main" id="{00E8BC88-6B30-1B31-F77C-B7AD2EDCFFF0}"/>
              </a:ext>
            </a:extLst>
          </p:cNvPr>
          <p:cNvSpPr>
            <a:spLocks noGrp="1"/>
          </p:cNvSpPr>
          <p:nvPr>
            <p:ph type="pic" sz="quarter" idx="15" hasCustomPrompt="1"/>
          </p:nvPr>
        </p:nvSpPr>
        <p:spPr>
          <a:xfrm>
            <a:off x="823693" y="817246"/>
            <a:ext cx="5663564" cy="6595110"/>
          </a:xfrm>
          <a:solidFill>
            <a:schemeClr val="accent1"/>
          </a:solidFill>
        </p:spPr>
        <p:txBody>
          <a:bodyPr anchor="ctr"/>
          <a:lstStyle>
            <a:lvl1pPr marL="0" indent="0" algn="ctr">
              <a:buNone/>
              <a:defRPr>
                <a:solidFill>
                  <a:schemeClr val="bg1"/>
                </a:solidFill>
              </a:defRPr>
            </a:lvl1pPr>
          </a:lstStyle>
          <a:p>
            <a:r>
              <a:rPr lang="en-US"/>
              <a:t>Insert Photo Here</a:t>
            </a:r>
          </a:p>
        </p:txBody>
      </p:sp>
      <p:pic>
        <p:nvPicPr>
          <p:cNvPr id="4" name="Picture 3">
            <a:extLst>
              <a:ext uri="{FF2B5EF4-FFF2-40B4-BE49-F238E27FC236}">
                <a16:creationId xmlns:a16="http://schemas.microsoft.com/office/drawing/2014/main" id="{20B0C4E1-A62C-F132-7E6C-169A919BC619}"/>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l="17949" t="11733" r="51090" b="14814"/>
          <a:stretch/>
        </p:blipFill>
        <p:spPr>
          <a:xfrm rot="5400000">
            <a:off x="9572999" y="3188711"/>
            <a:ext cx="2799602" cy="7315200"/>
          </a:xfrm>
          <a:prstGeom prst="rect">
            <a:avLst/>
          </a:prstGeom>
        </p:spPr>
      </p:pic>
      <p:sp>
        <p:nvSpPr>
          <p:cNvPr id="9" name="Text Placeholder 8">
            <a:extLst>
              <a:ext uri="{FF2B5EF4-FFF2-40B4-BE49-F238E27FC236}">
                <a16:creationId xmlns:a16="http://schemas.microsoft.com/office/drawing/2014/main" id="{0AF5D5D1-BFA4-EA88-E3A7-30946FE6D3E0}"/>
              </a:ext>
            </a:extLst>
          </p:cNvPr>
          <p:cNvSpPr>
            <a:spLocks noGrp="1"/>
          </p:cNvSpPr>
          <p:nvPr>
            <p:ph type="body" sz="quarter" idx="13" hasCustomPrompt="1"/>
          </p:nvPr>
        </p:nvSpPr>
        <p:spPr>
          <a:xfrm>
            <a:off x="8429779" y="2303570"/>
            <a:ext cx="5194781" cy="744431"/>
          </a:xfrm>
        </p:spPr>
        <p:txBody>
          <a:bodyPr>
            <a:normAutofit/>
          </a:bodyPr>
          <a:lstStyle>
            <a:lvl1pPr marL="0" indent="0">
              <a:buNone/>
              <a:defRPr sz="6480" b="1" i="0">
                <a:solidFill>
                  <a:schemeClr val="accent6"/>
                </a:solidFill>
                <a:latin typeface="Poppins" pitchFamily="2" charset="77"/>
                <a:cs typeface="Poppins" pitchFamily="2" charset="77"/>
              </a:defRPr>
            </a:lvl1pPr>
          </a:lstStyle>
          <a:p>
            <a:pPr lvl="0"/>
            <a:r>
              <a:rPr lang="en-US"/>
              <a:t>00</a:t>
            </a:r>
          </a:p>
        </p:txBody>
      </p:sp>
      <p:sp>
        <p:nvSpPr>
          <p:cNvPr id="10" name="Text Placeholder 8">
            <a:extLst>
              <a:ext uri="{FF2B5EF4-FFF2-40B4-BE49-F238E27FC236}">
                <a16:creationId xmlns:a16="http://schemas.microsoft.com/office/drawing/2014/main" id="{FBEB53F0-BDAE-4D8B-2AFE-B67A3EA3CFEC}"/>
              </a:ext>
            </a:extLst>
          </p:cNvPr>
          <p:cNvSpPr>
            <a:spLocks noGrp="1"/>
          </p:cNvSpPr>
          <p:nvPr>
            <p:ph type="body" sz="quarter" idx="14" hasCustomPrompt="1"/>
          </p:nvPr>
        </p:nvSpPr>
        <p:spPr>
          <a:xfrm>
            <a:off x="8429779" y="3739517"/>
            <a:ext cx="5194781" cy="3672840"/>
          </a:xfrm>
        </p:spPr>
        <p:txBody>
          <a:bodyPr>
            <a:normAutofit/>
          </a:bodyPr>
          <a:lstStyle>
            <a:lvl1pPr marL="0" indent="0">
              <a:buNone/>
              <a:defRPr sz="5280" b="0" i="0">
                <a:solidFill>
                  <a:schemeClr val="bg1"/>
                </a:solidFill>
                <a:latin typeface="Poppins Medium" pitchFamily="2" charset="77"/>
                <a:cs typeface="Poppins Medium" pitchFamily="2" charset="77"/>
              </a:defRPr>
            </a:lvl1pPr>
          </a:lstStyle>
          <a:p>
            <a:pPr lvl="0"/>
            <a:r>
              <a:rPr lang="en-US"/>
              <a:t>Section Title Placeholder</a:t>
            </a:r>
          </a:p>
        </p:txBody>
      </p:sp>
    </p:spTree>
    <p:extLst>
      <p:ext uri="{BB962C8B-B14F-4D97-AF65-F5344CB8AC3E}">
        <p14:creationId xmlns:p14="http://schemas.microsoft.com/office/powerpoint/2010/main" val="6195243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A73941-E411-3F5A-3CDC-EB93E0262BF1}"/>
              </a:ext>
            </a:extLst>
          </p:cNvPr>
          <p:cNvSpPr/>
          <p:nvPr userDrawn="1"/>
        </p:nvSpPr>
        <p:spPr>
          <a:xfrm>
            <a:off x="7315200" y="-11496"/>
            <a:ext cx="7315200" cy="8252592"/>
          </a:xfrm>
          <a:prstGeom prst="rect">
            <a:avLst/>
          </a:prstGeom>
          <a:gradFill>
            <a:gsLst>
              <a:gs pos="0">
                <a:srgbClr val="526171"/>
              </a:gs>
              <a:gs pos="100000">
                <a:srgbClr val="66798A"/>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3" name="Content Placeholder 2">
            <a:extLst>
              <a:ext uri="{FF2B5EF4-FFF2-40B4-BE49-F238E27FC236}">
                <a16:creationId xmlns:a16="http://schemas.microsoft.com/office/drawing/2014/main" id="{A7C51573-ED66-DAB4-1FE0-605EAB31C6CC}"/>
              </a:ext>
            </a:extLst>
          </p:cNvPr>
          <p:cNvSpPr>
            <a:spLocks noGrp="1"/>
          </p:cNvSpPr>
          <p:nvPr>
            <p:ph sz="half" idx="1"/>
          </p:nvPr>
        </p:nvSpPr>
        <p:spPr>
          <a:xfrm>
            <a:off x="721249" y="1960309"/>
            <a:ext cx="6326744" cy="5452046"/>
          </a:xfrm>
        </p:spPr>
        <p:txBody>
          <a:bodyPr/>
          <a:lstStyle>
            <a:lvl1pPr marL="411480" indent="-411480">
              <a:lnSpc>
                <a:spcPct val="110000"/>
              </a:lnSpc>
              <a:spcBef>
                <a:spcPts val="1200"/>
              </a:spcBef>
              <a:buFont typeface="+mj-lt"/>
              <a:buAutoNum type="arabicPeriod"/>
              <a:defRPr sz="1920">
                <a:solidFill>
                  <a:schemeClr val="tx1"/>
                </a:solidFill>
              </a:defRPr>
            </a:lvl1pPr>
            <a:lvl2pPr marL="960120" indent="-411480">
              <a:lnSpc>
                <a:spcPct val="110000"/>
              </a:lnSpc>
              <a:spcBef>
                <a:spcPts val="1200"/>
              </a:spcBef>
              <a:buFont typeface="+mj-lt"/>
              <a:buAutoNum type="arabicPeriod"/>
              <a:defRPr sz="1680">
                <a:solidFill>
                  <a:schemeClr val="tx1"/>
                </a:solidFill>
              </a:defRPr>
            </a:lvl2pPr>
            <a:lvl3pPr>
              <a:lnSpc>
                <a:spcPct val="110000"/>
              </a:lnSpc>
              <a:spcBef>
                <a:spcPts val="1200"/>
              </a:spcBef>
              <a:buFont typeface="+mj-lt"/>
              <a:buAutoNum type="arabicPeriod"/>
              <a:defRPr sz="1440">
                <a:solidFill>
                  <a:schemeClr val="tx1"/>
                </a:solidFill>
              </a:defRPr>
            </a:lvl3pPr>
            <a:lvl4pPr>
              <a:lnSpc>
                <a:spcPct val="110000"/>
              </a:lnSpc>
              <a:spcBef>
                <a:spcPts val="1200"/>
              </a:spcBef>
              <a:buFont typeface="+mj-lt"/>
              <a:buAutoNum type="arabicPeriod"/>
              <a:defRPr sz="1320">
                <a:solidFill>
                  <a:schemeClr val="tx1"/>
                </a:solidFill>
              </a:defRPr>
            </a:lvl4pPr>
            <a:lvl5pPr>
              <a:lnSpc>
                <a:spcPct val="110000"/>
              </a:lnSpc>
              <a:spcBef>
                <a:spcPts val="1200"/>
              </a:spcBef>
              <a:buFont typeface="+mj-lt"/>
              <a:buAutoNum type="arabicPeriod"/>
              <a:defRPr sz="132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a:extLst>
              <a:ext uri="{FF2B5EF4-FFF2-40B4-BE49-F238E27FC236}">
                <a16:creationId xmlns:a16="http://schemas.microsoft.com/office/drawing/2014/main" id="{B5564CB2-47B5-0CB7-B274-8F69BC6EFE1E}"/>
              </a:ext>
            </a:extLst>
          </p:cNvPr>
          <p:cNvSpPr/>
          <p:nvPr userDrawn="1"/>
        </p:nvSpPr>
        <p:spPr>
          <a:xfrm>
            <a:off x="-6373" y="8076058"/>
            <a:ext cx="14640835" cy="153542"/>
          </a:xfrm>
          <a:prstGeom prst="rect">
            <a:avLst/>
          </a:prstGeom>
          <a:gradFill>
            <a:gsLst>
              <a:gs pos="100000">
                <a:srgbClr val="67788A"/>
              </a:gs>
              <a:gs pos="0">
                <a:srgbClr val="1C2A3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pic>
        <p:nvPicPr>
          <p:cNvPr id="13" name="Picture 12">
            <a:extLst>
              <a:ext uri="{FF2B5EF4-FFF2-40B4-BE49-F238E27FC236}">
                <a16:creationId xmlns:a16="http://schemas.microsoft.com/office/drawing/2014/main" id="{933F6574-B598-5FE8-9176-33445E685D6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
        <p:nvSpPr>
          <p:cNvPr id="9" name="Title 1">
            <a:extLst>
              <a:ext uri="{FF2B5EF4-FFF2-40B4-BE49-F238E27FC236}">
                <a16:creationId xmlns:a16="http://schemas.microsoft.com/office/drawing/2014/main" id="{C7AB6BBF-49B4-99E5-87C3-DE8DAF0CBBB3}"/>
              </a:ext>
            </a:extLst>
          </p:cNvPr>
          <p:cNvSpPr>
            <a:spLocks noGrp="1"/>
          </p:cNvSpPr>
          <p:nvPr>
            <p:ph type="title" hasCustomPrompt="1"/>
          </p:nvPr>
        </p:nvSpPr>
        <p:spPr>
          <a:xfrm>
            <a:off x="142647" y="433049"/>
            <a:ext cx="6905346" cy="984885"/>
          </a:xfrm>
          <a:solidFill>
            <a:schemeClr val="bg1"/>
          </a:solidFill>
          <a:effectLst>
            <a:outerShdw dist="137444" dir="10800000" algn="r" rotWithShape="0">
              <a:schemeClr val="accent4"/>
            </a:outerShdw>
          </a:effectLst>
        </p:spPr>
        <p:txBody>
          <a:bodyPr wrap="square" lIns="457200" tIns="274320" bIns="91440">
            <a:spAutoFit/>
          </a:bodyPr>
          <a:lstStyle>
            <a:lvl1pPr>
              <a:lnSpc>
                <a:spcPct val="80000"/>
              </a:lnSpc>
              <a:defRPr sz="4800" b="0" i="0">
                <a:solidFill>
                  <a:schemeClr val="accent1"/>
                </a:solidFill>
                <a:latin typeface="Poppins" pitchFamily="2" charset="77"/>
                <a:cs typeface="Poppins" pitchFamily="2" charset="77"/>
              </a:defRPr>
            </a:lvl1pPr>
          </a:lstStyle>
          <a:p>
            <a:r>
              <a:rPr lang="en-US"/>
              <a:t>Agenda</a:t>
            </a:r>
          </a:p>
        </p:txBody>
      </p:sp>
      <p:pic>
        <p:nvPicPr>
          <p:cNvPr id="4" name="Picture 3">
            <a:extLst>
              <a:ext uri="{FF2B5EF4-FFF2-40B4-BE49-F238E27FC236}">
                <a16:creationId xmlns:a16="http://schemas.microsoft.com/office/drawing/2014/main" id="{07CD6AC9-ABEB-0BB4-B38E-6A287B7BDBA4}"/>
              </a:ext>
            </a:extLst>
          </p:cNvPr>
          <p:cNvPicPr>
            <a:picLocks noChangeAspect="1"/>
          </p:cNvPicPr>
          <p:nvPr userDrawn="1"/>
        </p:nvPicPr>
        <p:blipFill rotWithShape="1">
          <a:blip r:embed="rId3" cstate="screen">
            <a:alphaModFix amt="35000"/>
            <a:extLst>
              <a:ext uri="{28A0092B-C50C-407E-A947-70E740481C1C}">
                <a14:useLocalDpi xmlns:a14="http://schemas.microsoft.com/office/drawing/2010/main"/>
              </a:ext>
            </a:extLst>
          </a:blip>
          <a:srcRect l="17949" t="11733" r="51090" b="14814"/>
          <a:stretch/>
        </p:blipFill>
        <p:spPr>
          <a:xfrm rot="5400000">
            <a:off x="9572999" y="3188711"/>
            <a:ext cx="2799602" cy="7315200"/>
          </a:xfrm>
          <a:prstGeom prst="rect">
            <a:avLst/>
          </a:prstGeom>
        </p:spPr>
      </p:pic>
      <p:sp>
        <p:nvSpPr>
          <p:cNvPr id="14" name="Content Placeholder 2">
            <a:extLst>
              <a:ext uri="{FF2B5EF4-FFF2-40B4-BE49-F238E27FC236}">
                <a16:creationId xmlns:a16="http://schemas.microsoft.com/office/drawing/2014/main" id="{1C99BEF5-09B4-599C-0425-AA4FBCE8DE6C}"/>
              </a:ext>
            </a:extLst>
          </p:cNvPr>
          <p:cNvSpPr>
            <a:spLocks noGrp="1"/>
          </p:cNvSpPr>
          <p:nvPr>
            <p:ph sz="half" idx="10" hasCustomPrompt="1"/>
          </p:nvPr>
        </p:nvSpPr>
        <p:spPr>
          <a:xfrm>
            <a:off x="8660662" y="1960309"/>
            <a:ext cx="4624276" cy="5452046"/>
          </a:xfrm>
        </p:spPr>
        <p:txBody>
          <a:bodyPr anchor="t">
            <a:normAutofit/>
          </a:bodyPr>
          <a:lstStyle>
            <a:lvl1pPr marL="0" indent="0">
              <a:lnSpc>
                <a:spcPct val="110000"/>
              </a:lnSpc>
              <a:spcBef>
                <a:spcPts val="1200"/>
              </a:spcBef>
              <a:buNone/>
              <a:defRPr sz="3360" b="0" i="0">
                <a:solidFill>
                  <a:schemeClr val="bg1"/>
                </a:solidFill>
                <a:latin typeface="Poppins Light" pitchFamily="2" charset="77"/>
                <a:cs typeface="Poppins Light" pitchFamily="2" charset="77"/>
              </a:defRPr>
            </a:lvl1pPr>
            <a:lvl2pPr marL="548640" indent="0">
              <a:lnSpc>
                <a:spcPct val="110000"/>
              </a:lnSpc>
              <a:spcBef>
                <a:spcPts val="1200"/>
              </a:spcBef>
              <a:buNone/>
              <a:defRPr sz="4320" b="0" i="0">
                <a:solidFill>
                  <a:schemeClr val="bg1"/>
                </a:solidFill>
                <a:latin typeface="Poppins Light" pitchFamily="2" charset="77"/>
                <a:cs typeface="Poppins Light" pitchFamily="2" charset="77"/>
              </a:defRPr>
            </a:lvl2pPr>
            <a:lvl3pPr marL="1097280" indent="0">
              <a:lnSpc>
                <a:spcPct val="110000"/>
              </a:lnSpc>
              <a:spcBef>
                <a:spcPts val="1200"/>
              </a:spcBef>
              <a:buNone/>
              <a:defRPr sz="3840" b="0" i="0">
                <a:solidFill>
                  <a:schemeClr val="bg1"/>
                </a:solidFill>
                <a:latin typeface="Poppins Light" pitchFamily="2" charset="77"/>
                <a:cs typeface="Poppins Light" pitchFamily="2" charset="77"/>
              </a:defRPr>
            </a:lvl3pPr>
            <a:lvl4pPr marL="1645920" indent="0">
              <a:lnSpc>
                <a:spcPct val="110000"/>
              </a:lnSpc>
              <a:spcBef>
                <a:spcPts val="1200"/>
              </a:spcBef>
              <a:buNone/>
              <a:defRPr sz="3360" b="0" i="0">
                <a:solidFill>
                  <a:schemeClr val="bg1"/>
                </a:solidFill>
                <a:latin typeface="Poppins Light" pitchFamily="2" charset="77"/>
                <a:cs typeface="Poppins Light" pitchFamily="2" charset="77"/>
              </a:defRPr>
            </a:lvl4pPr>
            <a:lvl5pPr marL="2194560" indent="0">
              <a:lnSpc>
                <a:spcPct val="110000"/>
              </a:lnSpc>
              <a:spcBef>
                <a:spcPts val="1200"/>
              </a:spcBef>
              <a:buNone/>
              <a:defRPr sz="3360" b="0" i="0">
                <a:solidFill>
                  <a:schemeClr val="bg1"/>
                </a:solidFill>
                <a:latin typeface="Poppins Light" pitchFamily="2" charset="77"/>
                <a:cs typeface="Poppins Light" pitchFamily="2" charset="77"/>
              </a:defRPr>
            </a:lvl5pPr>
          </a:lstStyle>
          <a:p>
            <a:pPr lvl="0"/>
            <a:r>
              <a:rPr lang="en-US"/>
              <a:t>Our Primary Goal</a:t>
            </a:r>
          </a:p>
          <a:p>
            <a:pPr lvl="0"/>
            <a:r>
              <a:rPr lang="en-US"/>
              <a:t>Understanding your vision so we can best support you!</a:t>
            </a:r>
          </a:p>
        </p:txBody>
      </p:sp>
    </p:spTree>
    <p:extLst>
      <p:ext uri="{BB962C8B-B14F-4D97-AF65-F5344CB8AC3E}">
        <p14:creationId xmlns:p14="http://schemas.microsoft.com/office/powerpoint/2010/main" val="5157574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2651760" y="2011680"/>
            <a:ext cx="11521440" cy="9144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39BA845-8FAA-4FA8-BB03-FCE823510A90}" type="datetime1">
              <a:rPr lang="en-US" smtClean="0"/>
              <a:t>12/7/25</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651759" y="1463040"/>
            <a:ext cx="11658599" cy="45720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sp>
        <p:nvSpPr>
          <p:cNvPr id="13" name="Content Placeholder 2">
            <a:extLst>
              <a:ext uri="{FF2B5EF4-FFF2-40B4-BE49-F238E27FC236}">
                <a16:creationId xmlns:a16="http://schemas.microsoft.com/office/drawing/2014/main" id="{F563948A-318B-4390-8E4D-036A81F512A6}"/>
              </a:ext>
            </a:extLst>
          </p:cNvPr>
          <p:cNvSpPr>
            <a:spLocks noGrp="1"/>
          </p:cNvSpPr>
          <p:nvPr>
            <p:ph idx="14"/>
          </p:nvPr>
        </p:nvSpPr>
        <p:spPr>
          <a:xfrm>
            <a:off x="2651760" y="3383280"/>
            <a:ext cx="11567158" cy="764152"/>
          </a:xfrm>
        </p:spPr>
        <p:txBody>
          <a:bodyPr tIns="91440" bIns="91440">
            <a:noAutofit/>
          </a:bodyPr>
          <a:lstStyle>
            <a:lvl1pPr marL="0" indent="0">
              <a:lnSpc>
                <a:spcPct val="120000"/>
              </a:lnSpc>
              <a:spcBef>
                <a:spcPts val="1200"/>
              </a:spcBef>
              <a:buNone/>
              <a:defRPr sz="12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dirty="0"/>
              <a:t>Edit Master text styles</a:t>
            </a:r>
          </a:p>
        </p:txBody>
      </p:sp>
      <p:sp>
        <p:nvSpPr>
          <p:cNvPr id="14" name="Text Placeholder 10">
            <a:extLst>
              <a:ext uri="{FF2B5EF4-FFF2-40B4-BE49-F238E27FC236}">
                <a16:creationId xmlns:a16="http://schemas.microsoft.com/office/drawing/2014/main" id="{2AD0E7F6-4B25-41E6-A3A0-23177BB06301}"/>
              </a:ext>
            </a:extLst>
          </p:cNvPr>
          <p:cNvSpPr>
            <a:spLocks noGrp="1"/>
          </p:cNvSpPr>
          <p:nvPr>
            <p:ph type="body" sz="quarter" idx="15"/>
          </p:nvPr>
        </p:nvSpPr>
        <p:spPr>
          <a:xfrm>
            <a:off x="2651760" y="3017520"/>
            <a:ext cx="2102889" cy="274320"/>
          </a:xfrm>
        </p:spPr>
        <p:txBody>
          <a:bodyPr tIns="91440" bIns="91440">
            <a:noAutofit/>
          </a:bodyPr>
          <a:lstStyle>
            <a:lvl1pPr marL="0" indent="0">
              <a:buNone/>
              <a:defRPr sz="1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457200" y="1463040"/>
            <a:ext cx="1828800" cy="1828800"/>
          </a:xfrm>
        </p:spPr>
        <p:txBody>
          <a:bodyPr tIns="91440" bIns="91440"/>
          <a:lstStyle>
            <a:lvl1pPr>
              <a:defRPr>
                <a:latin typeface="Segoe UI" panose="020B0502040204020203" pitchFamily="34" charset="0"/>
              </a:defRPr>
            </a:lvl1pPr>
          </a:lstStyle>
          <a:p>
            <a:endParaRPr lang="en-US" dirty="0"/>
          </a:p>
        </p:txBody>
      </p:sp>
      <p:sp>
        <p:nvSpPr>
          <p:cNvPr id="16" name="Content Placeholder 2">
            <a:extLst>
              <a:ext uri="{FF2B5EF4-FFF2-40B4-BE49-F238E27FC236}">
                <a16:creationId xmlns:a16="http://schemas.microsoft.com/office/drawing/2014/main" id="{C8B1E0DD-9C3B-4861-B9C7-658DE1B3A2CA}"/>
              </a:ext>
            </a:extLst>
          </p:cNvPr>
          <p:cNvSpPr>
            <a:spLocks noGrp="1"/>
          </p:cNvSpPr>
          <p:nvPr>
            <p:ph idx="17"/>
          </p:nvPr>
        </p:nvSpPr>
        <p:spPr>
          <a:xfrm>
            <a:off x="2664460" y="5120640"/>
            <a:ext cx="11521440" cy="73152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dirty="0"/>
              <a:t>Edit Master text styles</a:t>
            </a:r>
          </a:p>
        </p:txBody>
      </p:sp>
      <p:sp>
        <p:nvSpPr>
          <p:cNvPr id="17" name="Text Placeholder 10">
            <a:extLst>
              <a:ext uri="{FF2B5EF4-FFF2-40B4-BE49-F238E27FC236}">
                <a16:creationId xmlns:a16="http://schemas.microsoft.com/office/drawing/2014/main" id="{3A6FE795-7232-4C2C-8253-3E63F346E6F1}"/>
              </a:ext>
            </a:extLst>
          </p:cNvPr>
          <p:cNvSpPr>
            <a:spLocks noGrp="1"/>
          </p:cNvSpPr>
          <p:nvPr>
            <p:ph type="body" sz="quarter" idx="18"/>
          </p:nvPr>
        </p:nvSpPr>
        <p:spPr>
          <a:xfrm>
            <a:off x="2664459" y="4572000"/>
            <a:ext cx="11658599" cy="45720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sp>
        <p:nvSpPr>
          <p:cNvPr id="18" name="Content Placeholder 2">
            <a:extLst>
              <a:ext uri="{FF2B5EF4-FFF2-40B4-BE49-F238E27FC236}">
                <a16:creationId xmlns:a16="http://schemas.microsoft.com/office/drawing/2014/main" id="{BA996FAC-27FD-4D72-8742-3B3D6FBFA472}"/>
              </a:ext>
            </a:extLst>
          </p:cNvPr>
          <p:cNvSpPr>
            <a:spLocks noGrp="1"/>
          </p:cNvSpPr>
          <p:nvPr>
            <p:ph idx="19"/>
          </p:nvPr>
        </p:nvSpPr>
        <p:spPr>
          <a:xfrm>
            <a:off x="2664460" y="6492240"/>
            <a:ext cx="11567158" cy="764152"/>
          </a:xfrm>
        </p:spPr>
        <p:txBody>
          <a:bodyPr tIns="91440" bIns="91440">
            <a:noAutofit/>
          </a:bodyPr>
          <a:lstStyle>
            <a:lvl1pPr marL="0" indent="0">
              <a:lnSpc>
                <a:spcPct val="120000"/>
              </a:lnSpc>
              <a:spcBef>
                <a:spcPts val="1200"/>
              </a:spcBef>
              <a:buNone/>
              <a:defRPr sz="12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dirty="0"/>
              <a:t>Edit Master text styles</a:t>
            </a:r>
          </a:p>
        </p:txBody>
      </p:sp>
      <p:sp>
        <p:nvSpPr>
          <p:cNvPr id="19" name="Text Placeholder 10">
            <a:extLst>
              <a:ext uri="{FF2B5EF4-FFF2-40B4-BE49-F238E27FC236}">
                <a16:creationId xmlns:a16="http://schemas.microsoft.com/office/drawing/2014/main" id="{FA9DA342-ABBC-4773-9620-733BFF8A707A}"/>
              </a:ext>
            </a:extLst>
          </p:cNvPr>
          <p:cNvSpPr>
            <a:spLocks noGrp="1"/>
          </p:cNvSpPr>
          <p:nvPr>
            <p:ph type="body" sz="quarter" idx="20"/>
          </p:nvPr>
        </p:nvSpPr>
        <p:spPr>
          <a:xfrm>
            <a:off x="2664460" y="6126480"/>
            <a:ext cx="2102889" cy="274320"/>
          </a:xfrm>
        </p:spPr>
        <p:txBody>
          <a:bodyPr tIns="91440" bIns="91440">
            <a:noAutofit/>
          </a:bodyPr>
          <a:lstStyle>
            <a:lvl1pPr marL="0" indent="0">
              <a:buNone/>
              <a:defRPr sz="1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sp>
        <p:nvSpPr>
          <p:cNvPr id="20" name="Picture Placeholder 14">
            <a:extLst>
              <a:ext uri="{FF2B5EF4-FFF2-40B4-BE49-F238E27FC236}">
                <a16:creationId xmlns:a16="http://schemas.microsoft.com/office/drawing/2014/main" id="{2AF7EB96-A3DC-4327-A2E2-7EB91E2FCB14}"/>
              </a:ext>
            </a:extLst>
          </p:cNvPr>
          <p:cNvSpPr>
            <a:spLocks noGrp="1"/>
          </p:cNvSpPr>
          <p:nvPr>
            <p:ph type="pic" sz="quarter" idx="21"/>
          </p:nvPr>
        </p:nvSpPr>
        <p:spPr>
          <a:xfrm>
            <a:off x="274320" y="4572000"/>
            <a:ext cx="1828800" cy="1828800"/>
          </a:xfrm>
        </p:spPr>
        <p:txBody>
          <a:bodyPr/>
          <a:lstStyle>
            <a:lvl1pPr>
              <a:defRPr>
                <a:latin typeface="Segoe UI" panose="020B0502040204020203" pitchFamily="34" charset="0"/>
              </a:defRPr>
            </a:lvl1pPr>
          </a:lstStyle>
          <a:p>
            <a:endParaRPr lang="en-US" dirty="0"/>
          </a:p>
        </p:txBody>
      </p:sp>
      <p:cxnSp>
        <p:nvCxnSpPr>
          <p:cNvPr id="21" name="Straight Connector 20">
            <a:extLst>
              <a:ext uri="{FF2B5EF4-FFF2-40B4-BE49-F238E27FC236}">
                <a16:creationId xmlns:a16="http://schemas.microsoft.com/office/drawing/2014/main" id="{61F3262B-E782-4905-B1B0-ADB41E7F3494}"/>
              </a:ext>
            </a:extLst>
          </p:cNvPr>
          <p:cNvCxnSpPr/>
          <p:nvPr userDrawn="1"/>
        </p:nvCxnSpPr>
        <p:spPr>
          <a:xfrm flipV="1">
            <a:off x="2591627" y="4297680"/>
            <a:ext cx="9447146" cy="79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368020880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01_Case Stud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C51573-ED66-DAB4-1FE0-605EAB31C6CC}"/>
              </a:ext>
            </a:extLst>
          </p:cNvPr>
          <p:cNvSpPr>
            <a:spLocks noGrp="1"/>
          </p:cNvSpPr>
          <p:nvPr>
            <p:ph sz="half" idx="1" hasCustomPrompt="1"/>
          </p:nvPr>
        </p:nvSpPr>
        <p:spPr>
          <a:xfrm>
            <a:off x="721249" y="2297864"/>
            <a:ext cx="6154261" cy="1710108"/>
          </a:xfrm>
        </p:spPr>
        <p:txBody>
          <a:bodyPr>
            <a:normAutofit/>
          </a:bodyPr>
          <a:lstStyle>
            <a:lvl1pPr marL="0" indent="0">
              <a:lnSpc>
                <a:spcPct val="110000"/>
              </a:lnSpc>
              <a:buNone/>
              <a:defRPr sz="1440">
                <a:solidFill>
                  <a:schemeClr val="tx1"/>
                </a:solidFill>
              </a:defRPr>
            </a:lvl1pPr>
            <a:lvl2pPr>
              <a:defRPr sz="1440">
                <a:solidFill>
                  <a:schemeClr val="tx1"/>
                </a:solidFill>
              </a:defRPr>
            </a:lvl2pPr>
            <a:lvl3pPr>
              <a:defRPr sz="1440">
                <a:solidFill>
                  <a:schemeClr val="tx1"/>
                </a:solidFill>
              </a:defRPr>
            </a:lvl3pPr>
            <a:lvl4pPr>
              <a:defRPr sz="1440">
                <a:solidFill>
                  <a:schemeClr val="tx1"/>
                </a:solidFill>
              </a:defRPr>
            </a:lvl4pPr>
            <a:lvl5pPr>
              <a:defRPr sz="1440">
                <a:solidFill>
                  <a:schemeClr val="tx1"/>
                </a:solidFill>
              </a:defRPr>
            </a:lvl5pPr>
          </a:lstStyle>
          <a:p>
            <a:pPr marL="0" marR="0" lvl="0" indent="0" algn="l" defTabSz="1097280" rtl="0" eaLnBrk="1" fontAlgn="auto" latinLnBrk="0" hangingPunct="1">
              <a:lnSpc>
                <a:spcPct val="110000"/>
              </a:lnSpc>
              <a:spcBef>
                <a:spcPts val="1200"/>
              </a:spcBef>
              <a:spcAft>
                <a:spcPts val="0"/>
              </a:spcAft>
              <a:buClrTx/>
              <a:buSzTx/>
              <a:buFont typeface="Arial" panose="020B0604020202020204" pitchFamily="34" charset="0"/>
              <a:buNone/>
              <a:tabLst/>
              <a:defRPr/>
            </a:pPr>
            <a:r>
              <a:rPr lang="en-US" dirty="0"/>
              <a:t>What is the engagement and what is it for? When did Affirma start the work, and what role did we play? Did we collaborate with anyone? Can you provide a brief description of scope and any fun facts to embellish the story? What is the engagement and what is it for? When did Affirma start the work, and what role did we play? Did we collaborate with anyone? Can you provide a brief description of scope and any fun facts to embellish the story?</a:t>
            </a:r>
          </a:p>
        </p:txBody>
      </p:sp>
      <p:sp>
        <p:nvSpPr>
          <p:cNvPr id="12" name="Rectangle 11">
            <a:extLst>
              <a:ext uri="{FF2B5EF4-FFF2-40B4-BE49-F238E27FC236}">
                <a16:creationId xmlns:a16="http://schemas.microsoft.com/office/drawing/2014/main" id="{B5564CB2-47B5-0CB7-B274-8F69BC6EFE1E}"/>
              </a:ext>
            </a:extLst>
          </p:cNvPr>
          <p:cNvSpPr/>
          <p:nvPr userDrawn="1"/>
        </p:nvSpPr>
        <p:spPr>
          <a:xfrm>
            <a:off x="-6373" y="8076058"/>
            <a:ext cx="14640835" cy="153542"/>
          </a:xfrm>
          <a:prstGeom prst="rect">
            <a:avLst/>
          </a:prstGeom>
          <a:solidFill>
            <a:srgbClr val="063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pic>
        <p:nvPicPr>
          <p:cNvPr id="13" name="Picture 12">
            <a:extLst>
              <a:ext uri="{FF2B5EF4-FFF2-40B4-BE49-F238E27FC236}">
                <a16:creationId xmlns:a16="http://schemas.microsoft.com/office/drawing/2014/main" id="{933F6574-B598-5FE8-9176-33445E685D6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
        <p:nvSpPr>
          <p:cNvPr id="5" name="Content Placeholder 2">
            <a:extLst>
              <a:ext uri="{FF2B5EF4-FFF2-40B4-BE49-F238E27FC236}">
                <a16:creationId xmlns:a16="http://schemas.microsoft.com/office/drawing/2014/main" id="{7DA31BB3-EEF7-90DA-B50C-DA19C6295893}"/>
              </a:ext>
            </a:extLst>
          </p:cNvPr>
          <p:cNvSpPr>
            <a:spLocks noGrp="1"/>
          </p:cNvSpPr>
          <p:nvPr>
            <p:ph sz="half" idx="11" hasCustomPrompt="1"/>
          </p:nvPr>
        </p:nvSpPr>
        <p:spPr>
          <a:xfrm>
            <a:off x="712467" y="1831896"/>
            <a:ext cx="6154261" cy="317077"/>
          </a:xfrm>
        </p:spPr>
        <p:txBody>
          <a:bodyPr/>
          <a:lstStyle>
            <a:lvl1pPr marL="0" indent="0">
              <a:buNone/>
              <a:defRPr sz="1920" b="1" i="0">
                <a:solidFill>
                  <a:schemeClr val="tx2"/>
                </a:solidFill>
                <a:latin typeface="Poppins SemiBold" pitchFamily="2" charset="77"/>
                <a:cs typeface="Poppins SemiBold" pitchFamily="2" charset="77"/>
              </a:defRPr>
            </a:lvl1pPr>
            <a:lvl2pPr>
              <a:defRPr sz="1680">
                <a:solidFill>
                  <a:schemeClr val="tx1"/>
                </a:solidFill>
              </a:defRPr>
            </a:lvl2pPr>
            <a:lvl3pPr>
              <a:defRPr sz="1440">
                <a:solidFill>
                  <a:schemeClr val="tx1"/>
                </a:solidFill>
              </a:defRPr>
            </a:lvl3pPr>
            <a:lvl4pPr>
              <a:defRPr sz="1320">
                <a:solidFill>
                  <a:schemeClr val="tx1"/>
                </a:solidFill>
              </a:defRPr>
            </a:lvl4pPr>
            <a:lvl5pPr>
              <a:defRPr sz="1320">
                <a:solidFill>
                  <a:schemeClr val="tx1"/>
                </a:solidFill>
              </a:defRPr>
            </a:lvl5pPr>
          </a:lstStyle>
          <a:p>
            <a:pPr lvl="0"/>
            <a:r>
              <a:rPr lang="en-US" dirty="0"/>
              <a:t>Category of Work</a:t>
            </a:r>
          </a:p>
        </p:txBody>
      </p:sp>
      <p:sp>
        <p:nvSpPr>
          <p:cNvPr id="4" name="Picture Placeholder 12">
            <a:extLst>
              <a:ext uri="{FF2B5EF4-FFF2-40B4-BE49-F238E27FC236}">
                <a16:creationId xmlns:a16="http://schemas.microsoft.com/office/drawing/2014/main" id="{382F9E26-45CB-2EE7-141C-912C70AFB7AB}"/>
              </a:ext>
            </a:extLst>
          </p:cNvPr>
          <p:cNvSpPr>
            <a:spLocks noGrp="1"/>
          </p:cNvSpPr>
          <p:nvPr>
            <p:ph type="pic" sz="quarter" idx="16" hasCustomPrompt="1"/>
          </p:nvPr>
        </p:nvSpPr>
        <p:spPr>
          <a:xfrm>
            <a:off x="7315199" y="-3"/>
            <a:ext cx="3547303" cy="2943778"/>
          </a:xfrm>
          <a:solidFill>
            <a:schemeClr val="accent1"/>
          </a:solidFill>
        </p:spPr>
        <p:txBody>
          <a:bodyPr anchor="ctr"/>
          <a:lstStyle>
            <a:lvl1pPr marL="0" indent="0" algn="ctr">
              <a:buNone/>
              <a:defRPr>
                <a:solidFill>
                  <a:schemeClr val="bg1"/>
                </a:solidFill>
              </a:defRPr>
            </a:lvl1pPr>
          </a:lstStyle>
          <a:p>
            <a:r>
              <a:rPr lang="en-US"/>
              <a:t>Insert Photo Here</a:t>
            </a:r>
          </a:p>
        </p:txBody>
      </p:sp>
      <p:sp>
        <p:nvSpPr>
          <p:cNvPr id="8" name="Picture Placeholder 12">
            <a:extLst>
              <a:ext uri="{FF2B5EF4-FFF2-40B4-BE49-F238E27FC236}">
                <a16:creationId xmlns:a16="http://schemas.microsoft.com/office/drawing/2014/main" id="{374B7B93-13E1-04EB-8AF2-34D3DF021F93}"/>
              </a:ext>
            </a:extLst>
          </p:cNvPr>
          <p:cNvSpPr>
            <a:spLocks noGrp="1"/>
          </p:cNvSpPr>
          <p:nvPr>
            <p:ph type="pic" sz="quarter" idx="17" hasCustomPrompt="1"/>
          </p:nvPr>
        </p:nvSpPr>
        <p:spPr>
          <a:xfrm>
            <a:off x="11083097" y="-3"/>
            <a:ext cx="3547303" cy="2943778"/>
          </a:xfrm>
          <a:solidFill>
            <a:schemeClr val="accent1"/>
          </a:solidFill>
        </p:spPr>
        <p:txBody>
          <a:bodyPr anchor="ctr"/>
          <a:lstStyle>
            <a:lvl1pPr marL="0" indent="0" algn="ctr">
              <a:buNone/>
              <a:defRPr>
                <a:solidFill>
                  <a:schemeClr val="bg1"/>
                </a:solidFill>
              </a:defRPr>
            </a:lvl1pPr>
          </a:lstStyle>
          <a:p>
            <a:r>
              <a:rPr lang="en-US"/>
              <a:t>Insert Photo Here</a:t>
            </a:r>
          </a:p>
        </p:txBody>
      </p:sp>
      <p:sp>
        <p:nvSpPr>
          <p:cNvPr id="9" name="Rectangle 8">
            <a:extLst>
              <a:ext uri="{FF2B5EF4-FFF2-40B4-BE49-F238E27FC236}">
                <a16:creationId xmlns:a16="http://schemas.microsoft.com/office/drawing/2014/main" id="{E98EF170-11B0-46F2-27FB-CB49D5968D39}"/>
              </a:ext>
            </a:extLst>
          </p:cNvPr>
          <p:cNvSpPr/>
          <p:nvPr userDrawn="1"/>
        </p:nvSpPr>
        <p:spPr>
          <a:xfrm>
            <a:off x="7315198" y="6111849"/>
            <a:ext cx="7315202" cy="1964209"/>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11" name="Picture Placeholder 12">
            <a:extLst>
              <a:ext uri="{FF2B5EF4-FFF2-40B4-BE49-F238E27FC236}">
                <a16:creationId xmlns:a16="http://schemas.microsoft.com/office/drawing/2014/main" id="{4DA46DB8-AA32-AF98-8C41-7EAEFA8D8CA6}"/>
              </a:ext>
            </a:extLst>
          </p:cNvPr>
          <p:cNvSpPr>
            <a:spLocks noGrp="1"/>
          </p:cNvSpPr>
          <p:nvPr>
            <p:ph type="pic" sz="quarter" idx="18" hasCustomPrompt="1"/>
          </p:nvPr>
        </p:nvSpPr>
        <p:spPr>
          <a:xfrm>
            <a:off x="7315199" y="3165605"/>
            <a:ext cx="3547303" cy="2945011"/>
          </a:xfrm>
          <a:solidFill>
            <a:schemeClr val="accent1"/>
          </a:solidFill>
        </p:spPr>
        <p:txBody>
          <a:bodyPr anchor="ctr"/>
          <a:lstStyle>
            <a:lvl1pPr marL="0" indent="0" algn="ctr">
              <a:buNone/>
              <a:defRPr>
                <a:solidFill>
                  <a:schemeClr val="bg1"/>
                </a:solidFill>
              </a:defRPr>
            </a:lvl1pPr>
          </a:lstStyle>
          <a:p>
            <a:r>
              <a:rPr lang="en-US"/>
              <a:t>Insert Photo Here</a:t>
            </a:r>
          </a:p>
        </p:txBody>
      </p:sp>
      <p:sp>
        <p:nvSpPr>
          <p:cNvPr id="14" name="Picture Placeholder 12">
            <a:extLst>
              <a:ext uri="{FF2B5EF4-FFF2-40B4-BE49-F238E27FC236}">
                <a16:creationId xmlns:a16="http://schemas.microsoft.com/office/drawing/2014/main" id="{04452AB0-8625-1057-C1D3-11AE72690B24}"/>
              </a:ext>
            </a:extLst>
          </p:cNvPr>
          <p:cNvSpPr>
            <a:spLocks noGrp="1"/>
          </p:cNvSpPr>
          <p:nvPr>
            <p:ph type="pic" sz="quarter" idx="19" hasCustomPrompt="1"/>
          </p:nvPr>
        </p:nvSpPr>
        <p:spPr>
          <a:xfrm>
            <a:off x="11083097" y="3175105"/>
            <a:ext cx="3547303" cy="2943778"/>
          </a:xfrm>
          <a:solidFill>
            <a:schemeClr val="accent1"/>
          </a:solidFill>
        </p:spPr>
        <p:txBody>
          <a:bodyPr anchor="ctr"/>
          <a:lstStyle>
            <a:lvl1pPr marL="0" indent="0" algn="ctr">
              <a:buNone/>
              <a:defRPr>
                <a:solidFill>
                  <a:schemeClr val="bg1"/>
                </a:solidFill>
              </a:defRPr>
            </a:lvl1pPr>
          </a:lstStyle>
          <a:p>
            <a:r>
              <a:rPr lang="en-US"/>
              <a:t>Insert Photo Here</a:t>
            </a:r>
          </a:p>
        </p:txBody>
      </p:sp>
      <p:sp>
        <p:nvSpPr>
          <p:cNvPr id="15" name="Content Placeholder 2">
            <a:extLst>
              <a:ext uri="{FF2B5EF4-FFF2-40B4-BE49-F238E27FC236}">
                <a16:creationId xmlns:a16="http://schemas.microsoft.com/office/drawing/2014/main" id="{C805D45D-B137-ABA1-EE31-2678206CE9D0}"/>
              </a:ext>
            </a:extLst>
          </p:cNvPr>
          <p:cNvSpPr>
            <a:spLocks noGrp="1"/>
          </p:cNvSpPr>
          <p:nvPr>
            <p:ph sz="half" idx="20" hasCustomPrompt="1"/>
          </p:nvPr>
        </p:nvSpPr>
        <p:spPr>
          <a:xfrm>
            <a:off x="734198" y="4641850"/>
            <a:ext cx="1352814" cy="317077"/>
          </a:xfrm>
        </p:spPr>
        <p:txBody>
          <a:bodyPr>
            <a:normAutofit/>
          </a:bodyPr>
          <a:lstStyle>
            <a:lvl1pPr marL="0" indent="0">
              <a:lnSpc>
                <a:spcPct val="110000"/>
              </a:lnSpc>
              <a:buNone/>
              <a:defRPr sz="1320" b="1" i="0">
                <a:solidFill>
                  <a:schemeClr val="tx1"/>
                </a:solidFill>
                <a:latin typeface="Poppins SemiBold" pitchFamily="2" charset="77"/>
                <a:cs typeface="Poppins SemiBold" pitchFamily="2" charset="77"/>
              </a:defRPr>
            </a:lvl1pPr>
            <a:lvl2pPr>
              <a:defRPr sz="1440">
                <a:solidFill>
                  <a:schemeClr val="tx1"/>
                </a:solidFill>
              </a:defRPr>
            </a:lvl2pPr>
            <a:lvl3pPr>
              <a:defRPr sz="1440">
                <a:solidFill>
                  <a:schemeClr val="tx1"/>
                </a:solidFill>
              </a:defRPr>
            </a:lvl3pPr>
            <a:lvl4pPr>
              <a:defRPr sz="1440">
                <a:solidFill>
                  <a:schemeClr val="tx1"/>
                </a:solidFill>
              </a:defRPr>
            </a:lvl4pPr>
            <a:lvl5pPr>
              <a:defRPr sz="1440">
                <a:solidFill>
                  <a:schemeClr val="tx1"/>
                </a:solidFill>
              </a:defRPr>
            </a:lvl5pPr>
          </a:lstStyle>
          <a:p>
            <a:pPr marL="0" marR="0" lvl="0" indent="0" algn="l" defTabSz="1097280" rtl="0" eaLnBrk="1" fontAlgn="auto" latinLnBrk="0" hangingPunct="1">
              <a:lnSpc>
                <a:spcPct val="110000"/>
              </a:lnSpc>
              <a:spcBef>
                <a:spcPts val="1200"/>
              </a:spcBef>
              <a:spcAft>
                <a:spcPts val="0"/>
              </a:spcAft>
              <a:buClrTx/>
              <a:buSzTx/>
              <a:buFont typeface="Arial" panose="020B0604020202020204" pitchFamily="34" charset="0"/>
              <a:buNone/>
              <a:tabLst/>
              <a:defRPr/>
            </a:pPr>
            <a:r>
              <a:rPr lang="en-US"/>
              <a:t>Project Team: </a:t>
            </a:r>
          </a:p>
        </p:txBody>
      </p:sp>
      <p:sp>
        <p:nvSpPr>
          <p:cNvPr id="16" name="Content Placeholder 2">
            <a:extLst>
              <a:ext uri="{FF2B5EF4-FFF2-40B4-BE49-F238E27FC236}">
                <a16:creationId xmlns:a16="http://schemas.microsoft.com/office/drawing/2014/main" id="{B1317BF2-3B4F-39CF-D560-24BF2AEC046A}"/>
              </a:ext>
            </a:extLst>
          </p:cNvPr>
          <p:cNvSpPr>
            <a:spLocks noGrp="1"/>
          </p:cNvSpPr>
          <p:nvPr>
            <p:ph sz="half" idx="21" hasCustomPrompt="1"/>
          </p:nvPr>
        </p:nvSpPr>
        <p:spPr>
          <a:xfrm>
            <a:off x="2099962" y="4641850"/>
            <a:ext cx="1032492" cy="317077"/>
          </a:xfrm>
        </p:spPr>
        <p:txBody>
          <a:bodyPr>
            <a:normAutofit/>
          </a:bodyPr>
          <a:lstStyle>
            <a:lvl1pPr marL="0" indent="0">
              <a:lnSpc>
                <a:spcPct val="110000"/>
              </a:lnSpc>
              <a:buNone/>
              <a:defRPr sz="1320">
                <a:solidFill>
                  <a:schemeClr val="tx1"/>
                </a:solidFill>
              </a:defRPr>
            </a:lvl1pPr>
            <a:lvl2pPr>
              <a:defRPr sz="1440">
                <a:solidFill>
                  <a:schemeClr val="tx1"/>
                </a:solidFill>
              </a:defRPr>
            </a:lvl2pPr>
            <a:lvl3pPr>
              <a:defRPr sz="1440">
                <a:solidFill>
                  <a:schemeClr val="tx1"/>
                </a:solidFill>
              </a:defRPr>
            </a:lvl3pPr>
            <a:lvl4pPr>
              <a:defRPr sz="1440">
                <a:solidFill>
                  <a:schemeClr val="tx1"/>
                </a:solidFill>
              </a:defRPr>
            </a:lvl4pPr>
            <a:lvl5pPr>
              <a:defRPr sz="1440">
                <a:solidFill>
                  <a:schemeClr val="tx1"/>
                </a:solidFill>
              </a:defRPr>
            </a:lvl5pPr>
          </a:lstStyle>
          <a:p>
            <a:pPr marL="0" marR="0" lvl="0" indent="0" algn="l" defTabSz="1097280" rtl="0" eaLnBrk="1" fontAlgn="auto" latinLnBrk="0" hangingPunct="1">
              <a:lnSpc>
                <a:spcPct val="110000"/>
              </a:lnSpc>
              <a:spcBef>
                <a:spcPts val="1200"/>
              </a:spcBef>
              <a:spcAft>
                <a:spcPts val="0"/>
              </a:spcAft>
              <a:buClrTx/>
              <a:buSzTx/>
              <a:buFont typeface="Arial" panose="020B0604020202020204" pitchFamily="34" charset="0"/>
              <a:buNone/>
              <a:tabLst/>
              <a:defRPr/>
            </a:pPr>
            <a:r>
              <a:rPr lang="en-US"/>
              <a:t>00 People</a:t>
            </a:r>
          </a:p>
        </p:txBody>
      </p:sp>
      <p:sp>
        <p:nvSpPr>
          <p:cNvPr id="17" name="Content Placeholder 2">
            <a:extLst>
              <a:ext uri="{FF2B5EF4-FFF2-40B4-BE49-F238E27FC236}">
                <a16:creationId xmlns:a16="http://schemas.microsoft.com/office/drawing/2014/main" id="{741772D5-F74E-F4C0-C3F9-EDB8B584F115}"/>
              </a:ext>
            </a:extLst>
          </p:cNvPr>
          <p:cNvSpPr>
            <a:spLocks noGrp="1"/>
          </p:cNvSpPr>
          <p:nvPr>
            <p:ph sz="half" idx="22" hasCustomPrompt="1"/>
          </p:nvPr>
        </p:nvSpPr>
        <p:spPr>
          <a:xfrm>
            <a:off x="3405933" y="4641850"/>
            <a:ext cx="1498062" cy="317077"/>
          </a:xfrm>
        </p:spPr>
        <p:txBody>
          <a:bodyPr>
            <a:normAutofit/>
          </a:bodyPr>
          <a:lstStyle>
            <a:lvl1pPr marL="0" indent="0">
              <a:lnSpc>
                <a:spcPct val="110000"/>
              </a:lnSpc>
              <a:buNone/>
              <a:defRPr sz="1320" b="1" i="0">
                <a:solidFill>
                  <a:schemeClr val="tx1"/>
                </a:solidFill>
                <a:latin typeface="Poppins SemiBold" pitchFamily="2" charset="77"/>
                <a:cs typeface="Poppins SemiBold" pitchFamily="2" charset="77"/>
              </a:defRPr>
            </a:lvl1pPr>
            <a:lvl2pPr>
              <a:defRPr sz="1440">
                <a:solidFill>
                  <a:schemeClr val="tx1"/>
                </a:solidFill>
              </a:defRPr>
            </a:lvl2pPr>
            <a:lvl3pPr>
              <a:defRPr sz="1440">
                <a:solidFill>
                  <a:schemeClr val="tx1"/>
                </a:solidFill>
              </a:defRPr>
            </a:lvl3pPr>
            <a:lvl4pPr>
              <a:defRPr sz="1440">
                <a:solidFill>
                  <a:schemeClr val="tx1"/>
                </a:solidFill>
              </a:defRPr>
            </a:lvl4pPr>
            <a:lvl5pPr>
              <a:defRPr sz="1440">
                <a:solidFill>
                  <a:schemeClr val="tx1"/>
                </a:solidFill>
              </a:defRPr>
            </a:lvl5pPr>
          </a:lstStyle>
          <a:p>
            <a:pPr marL="0" marR="0" lvl="0" indent="0" algn="l" defTabSz="1097280" rtl="0" eaLnBrk="1" fontAlgn="auto" latinLnBrk="0" hangingPunct="1">
              <a:lnSpc>
                <a:spcPct val="110000"/>
              </a:lnSpc>
              <a:spcBef>
                <a:spcPts val="1200"/>
              </a:spcBef>
              <a:spcAft>
                <a:spcPts val="0"/>
              </a:spcAft>
              <a:buClrTx/>
              <a:buSzTx/>
              <a:buFont typeface="Arial" panose="020B0604020202020204" pitchFamily="34" charset="0"/>
              <a:buNone/>
              <a:tabLst/>
              <a:defRPr/>
            </a:pPr>
            <a:r>
              <a:rPr lang="en-US"/>
              <a:t>Project Duration:</a:t>
            </a:r>
          </a:p>
        </p:txBody>
      </p:sp>
      <p:sp>
        <p:nvSpPr>
          <p:cNvPr id="18" name="Content Placeholder 2">
            <a:extLst>
              <a:ext uri="{FF2B5EF4-FFF2-40B4-BE49-F238E27FC236}">
                <a16:creationId xmlns:a16="http://schemas.microsoft.com/office/drawing/2014/main" id="{3D75ABCA-8F28-FEB5-7CC9-34C1BB39E1F9}"/>
              </a:ext>
            </a:extLst>
          </p:cNvPr>
          <p:cNvSpPr>
            <a:spLocks noGrp="1"/>
          </p:cNvSpPr>
          <p:nvPr>
            <p:ph sz="half" idx="23" hasCustomPrompt="1"/>
          </p:nvPr>
        </p:nvSpPr>
        <p:spPr>
          <a:xfrm>
            <a:off x="4916944" y="4641850"/>
            <a:ext cx="1583581" cy="317077"/>
          </a:xfrm>
        </p:spPr>
        <p:txBody>
          <a:bodyPr>
            <a:normAutofit/>
          </a:bodyPr>
          <a:lstStyle>
            <a:lvl1pPr marL="0" indent="0">
              <a:lnSpc>
                <a:spcPct val="110000"/>
              </a:lnSpc>
              <a:buNone/>
              <a:defRPr sz="1320">
                <a:solidFill>
                  <a:schemeClr val="tx1"/>
                </a:solidFill>
              </a:defRPr>
            </a:lvl1pPr>
            <a:lvl2pPr>
              <a:defRPr sz="1440">
                <a:solidFill>
                  <a:schemeClr val="tx1"/>
                </a:solidFill>
              </a:defRPr>
            </a:lvl2pPr>
            <a:lvl3pPr>
              <a:defRPr sz="1440">
                <a:solidFill>
                  <a:schemeClr val="tx1"/>
                </a:solidFill>
              </a:defRPr>
            </a:lvl3pPr>
            <a:lvl4pPr>
              <a:defRPr sz="1440">
                <a:solidFill>
                  <a:schemeClr val="tx1"/>
                </a:solidFill>
              </a:defRPr>
            </a:lvl4pPr>
            <a:lvl5pPr>
              <a:defRPr sz="1440">
                <a:solidFill>
                  <a:schemeClr val="tx1"/>
                </a:solidFill>
              </a:defRPr>
            </a:lvl5pPr>
          </a:lstStyle>
          <a:p>
            <a:pPr marL="0" marR="0" lvl="0" indent="0" algn="l" defTabSz="1097280" rtl="0" eaLnBrk="1" fontAlgn="auto" latinLnBrk="0" hangingPunct="1">
              <a:lnSpc>
                <a:spcPct val="110000"/>
              </a:lnSpc>
              <a:spcBef>
                <a:spcPts val="1200"/>
              </a:spcBef>
              <a:spcAft>
                <a:spcPts val="0"/>
              </a:spcAft>
              <a:buClrTx/>
              <a:buSzTx/>
              <a:buFont typeface="Arial" panose="020B0604020202020204" pitchFamily="34" charset="0"/>
              <a:buNone/>
              <a:tabLst/>
              <a:defRPr/>
            </a:pPr>
            <a:r>
              <a:rPr lang="en-US"/>
              <a:t>20XX–Present Day</a:t>
            </a:r>
          </a:p>
        </p:txBody>
      </p:sp>
      <p:sp>
        <p:nvSpPr>
          <p:cNvPr id="19" name="Picture Placeholder 12">
            <a:extLst>
              <a:ext uri="{FF2B5EF4-FFF2-40B4-BE49-F238E27FC236}">
                <a16:creationId xmlns:a16="http://schemas.microsoft.com/office/drawing/2014/main" id="{7F59B4C3-87CB-8B20-CD39-6D21FABF07ED}"/>
              </a:ext>
            </a:extLst>
          </p:cNvPr>
          <p:cNvSpPr>
            <a:spLocks noGrp="1"/>
          </p:cNvSpPr>
          <p:nvPr>
            <p:ph type="pic" sz="quarter" idx="24" hasCustomPrompt="1"/>
          </p:nvPr>
        </p:nvSpPr>
        <p:spPr>
          <a:xfrm>
            <a:off x="734197" y="5076682"/>
            <a:ext cx="2937646" cy="2505205"/>
          </a:xfrm>
          <a:solidFill>
            <a:schemeClr val="accent1"/>
          </a:solidFill>
        </p:spPr>
        <p:txBody>
          <a:bodyPr anchor="ctr"/>
          <a:lstStyle>
            <a:lvl1pPr marL="0" indent="0" algn="ctr">
              <a:buNone/>
              <a:defRPr>
                <a:solidFill>
                  <a:schemeClr val="bg1"/>
                </a:solidFill>
              </a:defRPr>
            </a:lvl1pPr>
          </a:lstStyle>
          <a:p>
            <a:r>
              <a:rPr lang="en-US"/>
              <a:t>Insert Photo Here</a:t>
            </a:r>
          </a:p>
        </p:txBody>
      </p:sp>
      <p:sp>
        <p:nvSpPr>
          <p:cNvPr id="22" name="Picture Placeholder 12">
            <a:extLst>
              <a:ext uri="{FF2B5EF4-FFF2-40B4-BE49-F238E27FC236}">
                <a16:creationId xmlns:a16="http://schemas.microsoft.com/office/drawing/2014/main" id="{ACF29C71-A1C4-E67E-4765-B73DA18EE538}"/>
              </a:ext>
            </a:extLst>
          </p:cNvPr>
          <p:cNvSpPr>
            <a:spLocks noGrp="1"/>
          </p:cNvSpPr>
          <p:nvPr>
            <p:ph type="pic" sz="quarter" idx="25" hasCustomPrompt="1"/>
          </p:nvPr>
        </p:nvSpPr>
        <p:spPr>
          <a:xfrm>
            <a:off x="3892438" y="5076682"/>
            <a:ext cx="2983072" cy="2505205"/>
          </a:xfrm>
          <a:solidFill>
            <a:schemeClr val="accent1"/>
          </a:solidFill>
        </p:spPr>
        <p:txBody>
          <a:bodyPr anchor="ctr"/>
          <a:lstStyle>
            <a:lvl1pPr marL="0" indent="0" algn="ctr">
              <a:buNone/>
              <a:defRPr>
                <a:solidFill>
                  <a:schemeClr val="bg1"/>
                </a:solidFill>
              </a:defRPr>
            </a:lvl1pPr>
          </a:lstStyle>
          <a:p>
            <a:r>
              <a:rPr lang="en-US"/>
              <a:t>Insert Photo Here</a:t>
            </a:r>
          </a:p>
        </p:txBody>
      </p:sp>
      <p:sp>
        <p:nvSpPr>
          <p:cNvPr id="24" name="Content Placeholder 2">
            <a:extLst>
              <a:ext uri="{FF2B5EF4-FFF2-40B4-BE49-F238E27FC236}">
                <a16:creationId xmlns:a16="http://schemas.microsoft.com/office/drawing/2014/main" id="{EC35E815-D01F-E0DC-9B0A-3FB3F90BAAD4}"/>
              </a:ext>
            </a:extLst>
          </p:cNvPr>
          <p:cNvSpPr>
            <a:spLocks noGrp="1"/>
          </p:cNvSpPr>
          <p:nvPr>
            <p:ph sz="half" idx="26" hasCustomPrompt="1"/>
          </p:nvPr>
        </p:nvSpPr>
        <p:spPr>
          <a:xfrm>
            <a:off x="7715980" y="6404941"/>
            <a:ext cx="6481099" cy="208114"/>
          </a:xfrm>
        </p:spPr>
        <p:txBody>
          <a:bodyPr>
            <a:normAutofit/>
          </a:bodyPr>
          <a:lstStyle>
            <a:lvl1pPr marL="0" indent="0">
              <a:buNone/>
              <a:defRPr sz="1680" b="1" i="0">
                <a:solidFill>
                  <a:schemeClr val="bg1"/>
                </a:solidFill>
                <a:latin typeface="Poppins SemiBold" pitchFamily="2" charset="77"/>
                <a:cs typeface="Poppins SemiBold" pitchFamily="2" charset="77"/>
              </a:defRPr>
            </a:lvl1pPr>
            <a:lvl2pPr>
              <a:defRPr sz="1680">
                <a:solidFill>
                  <a:schemeClr val="tx1"/>
                </a:solidFill>
              </a:defRPr>
            </a:lvl2pPr>
            <a:lvl3pPr>
              <a:defRPr sz="1440">
                <a:solidFill>
                  <a:schemeClr val="tx1"/>
                </a:solidFill>
              </a:defRPr>
            </a:lvl3pPr>
            <a:lvl4pPr>
              <a:defRPr sz="1320">
                <a:solidFill>
                  <a:schemeClr val="tx1"/>
                </a:solidFill>
              </a:defRPr>
            </a:lvl4pPr>
            <a:lvl5pPr>
              <a:defRPr sz="1320">
                <a:solidFill>
                  <a:schemeClr val="tx1"/>
                </a:solidFill>
              </a:defRPr>
            </a:lvl5pPr>
          </a:lstStyle>
          <a:p>
            <a:pPr lvl="0"/>
            <a:r>
              <a:rPr lang="en-US"/>
              <a:t>Services:</a:t>
            </a:r>
          </a:p>
        </p:txBody>
      </p:sp>
      <p:sp>
        <p:nvSpPr>
          <p:cNvPr id="26" name="Content Placeholder 2">
            <a:extLst>
              <a:ext uri="{FF2B5EF4-FFF2-40B4-BE49-F238E27FC236}">
                <a16:creationId xmlns:a16="http://schemas.microsoft.com/office/drawing/2014/main" id="{38A01D09-7BA2-0599-12AA-ABBD14F6CA83}"/>
              </a:ext>
            </a:extLst>
          </p:cNvPr>
          <p:cNvSpPr>
            <a:spLocks noGrp="1"/>
          </p:cNvSpPr>
          <p:nvPr>
            <p:ph sz="half" idx="12" hasCustomPrompt="1"/>
          </p:nvPr>
        </p:nvSpPr>
        <p:spPr>
          <a:xfrm>
            <a:off x="7715980" y="6717691"/>
            <a:ext cx="3146522" cy="963852"/>
          </a:xfrm>
          <a:noFill/>
        </p:spPr>
        <p:txBody>
          <a:bodyPr lIns="0" tIns="0" rIns="0">
            <a:normAutofit/>
          </a:bodyPr>
          <a:lstStyle>
            <a:lvl1pPr marL="205740" indent="-205740">
              <a:spcBef>
                <a:spcPts val="600"/>
              </a:spcBef>
              <a:buFont typeface="Arial" panose="020B0604020202020204" pitchFamily="34" charset="0"/>
              <a:buChar char="•"/>
              <a:defRPr sz="1320">
                <a:solidFill>
                  <a:schemeClr val="bg1"/>
                </a:solidFill>
              </a:defRPr>
            </a:lvl1pPr>
            <a:lvl2pPr>
              <a:defRPr sz="1680">
                <a:solidFill>
                  <a:schemeClr val="tx1"/>
                </a:solidFill>
              </a:defRPr>
            </a:lvl2pPr>
            <a:lvl3pPr>
              <a:defRPr sz="1440">
                <a:solidFill>
                  <a:schemeClr val="tx1"/>
                </a:solidFill>
              </a:defRPr>
            </a:lvl3pPr>
            <a:lvl4pPr>
              <a:defRPr sz="1320">
                <a:solidFill>
                  <a:schemeClr val="tx1"/>
                </a:solidFill>
              </a:defRPr>
            </a:lvl4pPr>
            <a:lvl5pPr>
              <a:defRPr sz="1320">
                <a:solidFill>
                  <a:schemeClr val="tx1"/>
                </a:solidFill>
              </a:defRPr>
            </a:lvl5pPr>
          </a:lstStyle>
          <a:p>
            <a:pPr lvl="0"/>
            <a:r>
              <a:rPr lang="en-US"/>
              <a:t>Art Direction</a:t>
            </a:r>
          </a:p>
          <a:p>
            <a:pPr lvl="0"/>
            <a:r>
              <a:rPr lang="en-US"/>
              <a:t>Brand Design</a:t>
            </a:r>
          </a:p>
          <a:p>
            <a:pPr lvl="0"/>
            <a:r>
              <a:rPr lang="en-US"/>
              <a:t>Digital Asset Development</a:t>
            </a:r>
          </a:p>
          <a:p>
            <a:pPr lvl="0"/>
            <a:r>
              <a:rPr lang="en-US"/>
              <a:t>Print Collateral Development</a:t>
            </a:r>
          </a:p>
        </p:txBody>
      </p:sp>
      <p:sp>
        <p:nvSpPr>
          <p:cNvPr id="28" name="Content Placeholder 2">
            <a:extLst>
              <a:ext uri="{FF2B5EF4-FFF2-40B4-BE49-F238E27FC236}">
                <a16:creationId xmlns:a16="http://schemas.microsoft.com/office/drawing/2014/main" id="{B672231B-0342-E588-25B5-B7CDB0D31B8B}"/>
              </a:ext>
            </a:extLst>
          </p:cNvPr>
          <p:cNvSpPr>
            <a:spLocks noGrp="1"/>
          </p:cNvSpPr>
          <p:nvPr>
            <p:ph sz="half" idx="27" hasCustomPrompt="1"/>
          </p:nvPr>
        </p:nvSpPr>
        <p:spPr>
          <a:xfrm>
            <a:off x="11083098" y="6717691"/>
            <a:ext cx="3115321" cy="963852"/>
          </a:xfrm>
          <a:noFill/>
        </p:spPr>
        <p:txBody>
          <a:bodyPr lIns="0" tIns="0" rIns="0">
            <a:normAutofit/>
          </a:bodyPr>
          <a:lstStyle>
            <a:lvl1pPr marL="205740" indent="-205740">
              <a:spcBef>
                <a:spcPts val="600"/>
              </a:spcBef>
              <a:buFont typeface="Arial" panose="020B0604020202020204" pitchFamily="34" charset="0"/>
              <a:buChar char="•"/>
              <a:defRPr sz="1320">
                <a:solidFill>
                  <a:schemeClr val="bg1"/>
                </a:solidFill>
              </a:defRPr>
            </a:lvl1pPr>
            <a:lvl2pPr>
              <a:defRPr sz="1680">
                <a:solidFill>
                  <a:schemeClr val="tx1"/>
                </a:solidFill>
              </a:defRPr>
            </a:lvl2pPr>
            <a:lvl3pPr>
              <a:defRPr sz="1440">
                <a:solidFill>
                  <a:schemeClr val="tx1"/>
                </a:solidFill>
              </a:defRPr>
            </a:lvl3pPr>
            <a:lvl4pPr>
              <a:defRPr sz="1320">
                <a:solidFill>
                  <a:schemeClr val="tx1"/>
                </a:solidFill>
              </a:defRPr>
            </a:lvl4pPr>
            <a:lvl5pPr>
              <a:defRPr sz="1320">
                <a:solidFill>
                  <a:schemeClr val="tx1"/>
                </a:solidFill>
              </a:defRPr>
            </a:lvl5pPr>
          </a:lstStyle>
          <a:p>
            <a:pPr lvl="0"/>
            <a:r>
              <a:rPr lang="en-US"/>
              <a:t>Art Direction</a:t>
            </a:r>
          </a:p>
          <a:p>
            <a:pPr lvl="0"/>
            <a:r>
              <a:rPr lang="en-US"/>
              <a:t>Brand Design</a:t>
            </a:r>
          </a:p>
          <a:p>
            <a:pPr lvl="0"/>
            <a:r>
              <a:rPr lang="en-US"/>
              <a:t>Digital Asset Development</a:t>
            </a:r>
          </a:p>
          <a:p>
            <a:pPr lvl="0"/>
            <a:r>
              <a:rPr lang="en-US"/>
              <a:t>Print Collateral Development</a:t>
            </a:r>
          </a:p>
        </p:txBody>
      </p:sp>
      <p:sp>
        <p:nvSpPr>
          <p:cNvPr id="29" name="Title 1">
            <a:extLst>
              <a:ext uri="{FF2B5EF4-FFF2-40B4-BE49-F238E27FC236}">
                <a16:creationId xmlns:a16="http://schemas.microsoft.com/office/drawing/2014/main" id="{6810975C-523A-8274-CFBF-8FCE667D1D03}"/>
              </a:ext>
            </a:extLst>
          </p:cNvPr>
          <p:cNvSpPr>
            <a:spLocks noGrp="1"/>
          </p:cNvSpPr>
          <p:nvPr>
            <p:ph type="title"/>
          </p:nvPr>
        </p:nvSpPr>
        <p:spPr>
          <a:xfrm>
            <a:off x="142647" y="137585"/>
            <a:ext cx="6724081" cy="1575816"/>
          </a:xfrm>
          <a:solidFill>
            <a:schemeClr val="bg1"/>
          </a:solidFill>
          <a:effectLst>
            <a:outerShdw dist="137444" dir="10800000" algn="r" rotWithShape="0">
              <a:schemeClr val="accent4"/>
            </a:outerShdw>
          </a:effectLst>
        </p:spPr>
        <p:txBody>
          <a:bodyPr wrap="square" lIns="457200" tIns="274320" bIns="91440">
            <a:spAutoFit/>
          </a:bodyPr>
          <a:lstStyle>
            <a:lvl1pPr>
              <a:lnSpc>
                <a:spcPct val="80000"/>
              </a:lnSpc>
              <a:defRPr sz="4800" b="0" i="0">
                <a:solidFill>
                  <a:schemeClr val="accent1"/>
                </a:solidFill>
                <a:latin typeface="Poppins" pitchFamily="2" charset="77"/>
                <a:cs typeface="Poppins" pitchFamily="2" charset="77"/>
              </a:defRPr>
            </a:lvl1pPr>
          </a:lstStyle>
          <a:p>
            <a:r>
              <a:rPr lang="en-US"/>
              <a:t>Click to edit Master title style</a:t>
            </a:r>
          </a:p>
        </p:txBody>
      </p:sp>
      <p:cxnSp>
        <p:nvCxnSpPr>
          <p:cNvPr id="30" name="Straight Connector 29">
            <a:extLst>
              <a:ext uri="{FF2B5EF4-FFF2-40B4-BE49-F238E27FC236}">
                <a16:creationId xmlns:a16="http://schemas.microsoft.com/office/drawing/2014/main" id="{F8687EDB-0FDA-D634-F9FF-35D45C0FE7F1}"/>
              </a:ext>
            </a:extLst>
          </p:cNvPr>
          <p:cNvCxnSpPr>
            <a:cxnSpLocks/>
          </p:cNvCxnSpPr>
          <p:nvPr userDrawn="1"/>
        </p:nvCxnSpPr>
        <p:spPr>
          <a:xfrm>
            <a:off x="605578" y="3855523"/>
            <a:ext cx="613253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579476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_Case Stud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C51573-ED66-DAB4-1FE0-605EAB31C6CC}"/>
              </a:ext>
            </a:extLst>
          </p:cNvPr>
          <p:cNvSpPr>
            <a:spLocks noGrp="1"/>
          </p:cNvSpPr>
          <p:nvPr>
            <p:ph sz="half" idx="1" hasCustomPrompt="1"/>
          </p:nvPr>
        </p:nvSpPr>
        <p:spPr>
          <a:xfrm>
            <a:off x="721249" y="2515588"/>
            <a:ext cx="6154261" cy="1710108"/>
          </a:xfrm>
        </p:spPr>
        <p:txBody>
          <a:bodyPr>
            <a:normAutofit/>
          </a:bodyPr>
          <a:lstStyle>
            <a:lvl1pPr marL="0" indent="0">
              <a:lnSpc>
                <a:spcPct val="110000"/>
              </a:lnSpc>
              <a:buNone/>
              <a:defRPr sz="1440">
                <a:solidFill>
                  <a:schemeClr val="tx1"/>
                </a:solidFill>
              </a:defRPr>
            </a:lvl1pPr>
            <a:lvl2pPr>
              <a:defRPr sz="1440">
                <a:solidFill>
                  <a:schemeClr val="tx1"/>
                </a:solidFill>
              </a:defRPr>
            </a:lvl2pPr>
            <a:lvl3pPr>
              <a:defRPr sz="1440">
                <a:solidFill>
                  <a:schemeClr val="tx1"/>
                </a:solidFill>
              </a:defRPr>
            </a:lvl3pPr>
            <a:lvl4pPr>
              <a:defRPr sz="1440">
                <a:solidFill>
                  <a:schemeClr val="tx1"/>
                </a:solidFill>
              </a:defRPr>
            </a:lvl4pPr>
            <a:lvl5pPr>
              <a:defRPr sz="1440">
                <a:solidFill>
                  <a:schemeClr val="tx1"/>
                </a:solidFill>
              </a:defRPr>
            </a:lvl5pPr>
          </a:lstStyle>
          <a:p>
            <a:pPr marL="0" marR="0" lvl="0" indent="0" algn="l" defTabSz="1097280" rtl="0" eaLnBrk="1" fontAlgn="auto" latinLnBrk="0" hangingPunct="1">
              <a:lnSpc>
                <a:spcPct val="110000"/>
              </a:lnSpc>
              <a:spcBef>
                <a:spcPts val="1200"/>
              </a:spcBef>
              <a:spcAft>
                <a:spcPts val="0"/>
              </a:spcAft>
              <a:buClrTx/>
              <a:buSzTx/>
              <a:buFont typeface="Arial" panose="020B0604020202020204" pitchFamily="34" charset="0"/>
              <a:buNone/>
              <a:tabLst/>
              <a:defRPr/>
            </a:pPr>
            <a:r>
              <a:rPr lang="en-US"/>
              <a:t>What is the engagement and what is it for? When did </a:t>
            </a:r>
            <a:r>
              <a:rPr lang="en-US" err="1"/>
              <a:t>Affirma</a:t>
            </a:r>
            <a:r>
              <a:rPr lang="en-US"/>
              <a:t> start the work, and what role did we play? Did we collaborate with anyone? Can you provide a brief description of scope and any fun facts to embellish the story? What is the engagement and what is it for? When did </a:t>
            </a:r>
            <a:r>
              <a:rPr lang="en-US" err="1"/>
              <a:t>Affirma</a:t>
            </a:r>
            <a:r>
              <a:rPr lang="en-US"/>
              <a:t> start the work, and what role did we play? Did we collaborate with anyone? Can you provide a brief description of scope and any fun facts to embellish the story?</a:t>
            </a:r>
          </a:p>
        </p:txBody>
      </p:sp>
      <p:sp>
        <p:nvSpPr>
          <p:cNvPr id="12" name="Rectangle 11">
            <a:extLst>
              <a:ext uri="{FF2B5EF4-FFF2-40B4-BE49-F238E27FC236}">
                <a16:creationId xmlns:a16="http://schemas.microsoft.com/office/drawing/2014/main" id="{B5564CB2-47B5-0CB7-B274-8F69BC6EFE1E}"/>
              </a:ext>
            </a:extLst>
          </p:cNvPr>
          <p:cNvSpPr/>
          <p:nvPr userDrawn="1"/>
        </p:nvSpPr>
        <p:spPr>
          <a:xfrm>
            <a:off x="-6373" y="8076058"/>
            <a:ext cx="14640835" cy="153542"/>
          </a:xfrm>
          <a:prstGeom prst="rect">
            <a:avLst/>
          </a:prstGeom>
          <a:solidFill>
            <a:srgbClr val="063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pic>
        <p:nvPicPr>
          <p:cNvPr id="13" name="Picture 12">
            <a:extLst>
              <a:ext uri="{FF2B5EF4-FFF2-40B4-BE49-F238E27FC236}">
                <a16:creationId xmlns:a16="http://schemas.microsoft.com/office/drawing/2014/main" id="{933F6574-B598-5FE8-9176-33445E685D6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
        <p:nvSpPr>
          <p:cNvPr id="5" name="Content Placeholder 2">
            <a:extLst>
              <a:ext uri="{FF2B5EF4-FFF2-40B4-BE49-F238E27FC236}">
                <a16:creationId xmlns:a16="http://schemas.microsoft.com/office/drawing/2014/main" id="{7DA31BB3-EEF7-90DA-B50C-DA19C6295893}"/>
              </a:ext>
            </a:extLst>
          </p:cNvPr>
          <p:cNvSpPr>
            <a:spLocks noGrp="1"/>
          </p:cNvSpPr>
          <p:nvPr>
            <p:ph sz="half" idx="11" hasCustomPrompt="1"/>
          </p:nvPr>
        </p:nvSpPr>
        <p:spPr>
          <a:xfrm>
            <a:off x="712467" y="2052160"/>
            <a:ext cx="6154261" cy="317077"/>
          </a:xfrm>
        </p:spPr>
        <p:txBody>
          <a:bodyPr/>
          <a:lstStyle>
            <a:lvl1pPr marL="0" indent="0">
              <a:buNone/>
              <a:defRPr sz="1920" b="1" i="0">
                <a:solidFill>
                  <a:schemeClr val="tx2"/>
                </a:solidFill>
                <a:latin typeface="Poppins SemiBold" pitchFamily="2" charset="77"/>
                <a:cs typeface="Poppins SemiBold" pitchFamily="2" charset="77"/>
              </a:defRPr>
            </a:lvl1pPr>
            <a:lvl2pPr>
              <a:defRPr sz="1680">
                <a:solidFill>
                  <a:schemeClr val="tx1"/>
                </a:solidFill>
              </a:defRPr>
            </a:lvl2pPr>
            <a:lvl3pPr>
              <a:defRPr sz="1440">
                <a:solidFill>
                  <a:schemeClr val="tx1"/>
                </a:solidFill>
              </a:defRPr>
            </a:lvl3pPr>
            <a:lvl4pPr>
              <a:defRPr sz="1320">
                <a:solidFill>
                  <a:schemeClr val="tx1"/>
                </a:solidFill>
              </a:defRPr>
            </a:lvl4pPr>
            <a:lvl5pPr>
              <a:defRPr sz="1320">
                <a:solidFill>
                  <a:schemeClr val="tx1"/>
                </a:solidFill>
              </a:defRPr>
            </a:lvl5pPr>
          </a:lstStyle>
          <a:p>
            <a:pPr lvl="0"/>
            <a:r>
              <a:rPr lang="en-US"/>
              <a:t>Category of Work</a:t>
            </a:r>
          </a:p>
        </p:txBody>
      </p:sp>
      <p:sp>
        <p:nvSpPr>
          <p:cNvPr id="4" name="Picture Placeholder 12">
            <a:extLst>
              <a:ext uri="{FF2B5EF4-FFF2-40B4-BE49-F238E27FC236}">
                <a16:creationId xmlns:a16="http://schemas.microsoft.com/office/drawing/2014/main" id="{382F9E26-45CB-2EE7-141C-912C70AFB7AB}"/>
              </a:ext>
            </a:extLst>
          </p:cNvPr>
          <p:cNvSpPr>
            <a:spLocks noGrp="1"/>
          </p:cNvSpPr>
          <p:nvPr>
            <p:ph type="pic" sz="quarter" idx="16" hasCustomPrompt="1"/>
          </p:nvPr>
        </p:nvSpPr>
        <p:spPr>
          <a:xfrm>
            <a:off x="7315199" y="-3"/>
            <a:ext cx="3547303" cy="2943778"/>
          </a:xfrm>
          <a:solidFill>
            <a:schemeClr val="accent1"/>
          </a:solidFill>
        </p:spPr>
        <p:txBody>
          <a:bodyPr anchor="ctr"/>
          <a:lstStyle>
            <a:lvl1pPr marL="0" indent="0" algn="ctr">
              <a:buNone/>
              <a:defRPr>
                <a:solidFill>
                  <a:schemeClr val="bg1"/>
                </a:solidFill>
              </a:defRPr>
            </a:lvl1pPr>
          </a:lstStyle>
          <a:p>
            <a:r>
              <a:rPr lang="en-US"/>
              <a:t>Insert Photo Here</a:t>
            </a:r>
          </a:p>
        </p:txBody>
      </p:sp>
      <p:sp>
        <p:nvSpPr>
          <p:cNvPr id="8" name="Picture Placeholder 12">
            <a:extLst>
              <a:ext uri="{FF2B5EF4-FFF2-40B4-BE49-F238E27FC236}">
                <a16:creationId xmlns:a16="http://schemas.microsoft.com/office/drawing/2014/main" id="{374B7B93-13E1-04EB-8AF2-34D3DF021F93}"/>
              </a:ext>
            </a:extLst>
          </p:cNvPr>
          <p:cNvSpPr>
            <a:spLocks noGrp="1"/>
          </p:cNvSpPr>
          <p:nvPr>
            <p:ph type="pic" sz="quarter" idx="17" hasCustomPrompt="1"/>
          </p:nvPr>
        </p:nvSpPr>
        <p:spPr>
          <a:xfrm>
            <a:off x="11083097" y="-3"/>
            <a:ext cx="3547303" cy="2943778"/>
          </a:xfrm>
          <a:solidFill>
            <a:schemeClr val="accent1"/>
          </a:solidFill>
        </p:spPr>
        <p:txBody>
          <a:bodyPr anchor="ctr"/>
          <a:lstStyle>
            <a:lvl1pPr marL="0" indent="0" algn="ctr">
              <a:buNone/>
              <a:defRPr>
                <a:solidFill>
                  <a:schemeClr val="bg1"/>
                </a:solidFill>
              </a:defRPr>
            </a:lvl1pPr>
          </a:lstStyle>
          <a:p>
            <a:r>
              <a:rPr lang="en-US"/>
              <a:t>Insert Photo Here</a:t>
            </a:r>
          </a:p>
        </p:txBody>
      </p:sp>
      <p:sp>
        <p:nvSpPr>
          <p:cNvPr id="9" name="Rectangle 8">
            <a:extLst>
              <a:ext uri="{FF2B5EF4-FFF2-40B4-BE49-F238E27FC236}">
                <a16:creationId xmlns:a16="http://schemas.microsoft.com/office/drawing/2014/main" id="{E98EF170-11B0-46F2-27FB-CB49D5968D39}"/>
              </a:ext>
            </a:extLst>
          </p:cNvPr>
          <p:cNvSpPr/>
          <p:nvPr userDrawn="1"/>
        </p:nvSpPr>
        <p:spPr>
          <a:xfrm>
            <a:off x="7315198" y="6111849"/>
            <a:ext cx="7315202" cy="1964209"/>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11" name="Picture Placeholder 12">
            <a:extLst>
              <a:ext uri="{FF2B5EF4-FFF2-40B4-BE49-F238E27FC236}">
                <a16:creationId xmlns:a16="http://schemas.microsoft.com/office/drawing/2014/main" id="{4DA46DB8-AA32-AF98-8C41-7EAEFA8D8CA6}"/>
              </a:ext>
            </a:extLst>
          </p:cNvPr>
          <p:cNvSpPr>
            <a:spLocks noGrp="1"/>
          </p:cNvSpPr>
          <p:nvPr>
            <p:ph type="pic" sz="quarter" idx="18" hasCustomPrompt="1"/>
          </p:nvPr>
        </p:nvSpPr>
        <p:spPr>
          <a:xfrm>
            <a:off x="7315199" y="3165605"/>
            <a:ext cx="3547303" cy="2945011"/>
          </a:xfrm>
          <a:solidFill>
            <a:schemeClr val="accent1"/>
          </a:solidFill>
        </p:spPr>
        <p:txBody>
          <a:bodyPr anchor="ctr"/>
          <a:lstStyle>
            <a:lvl1pPr marL="0" indent="0" algn="ctr">
              <a:buNone/>
              <a:defRPr>
                <a:solidFill>
                  <a:schemeClr val="bg1"/>
                </a:solidFill>
              </a:defRPr>
            </a:lvl1pPr>
          </a:lstStyle>
          <a:p>
            <a:r>
              <a:rPr lang="en-US"/>
              <a:t>Insert Photo Here</a:t>
            </a:r>
          </a:p>
        </p:txBody>
      </p:sp>
      <p:sp>
        <p:nvSpPr>
          <p:cNvPr id="14" name="Picture Placeholder 12">
            <a:extLst>
              <a:ext uri="{FF2B5EF4-FFF2-40B4-BE49-F238E27FC236}">
                <a16:creationId xmlns:a16="http://schemas.microsoft.com/office/drawing/2014/main" id="{04452AB0-8625-1057-C1D3-11AE72690B24}"/>
              </a:ext>
            </a:extLst>
          </p:cNvPr>
          <p:cNvSpPr>
            <a:spLocks noGrp="1"/>
          </p:cNvSpPr>
          <p:nvPr>
            <p:ph type="pic" sz="quarter" idx="19" hasCustomPrompt="1"/>
          </p:nvPr>
        </p:nvSpPr>
        <p:spPr>
          <a:xfrm>
            <a:off x="11083097" y="3175105"/>
            <a:ext cx="3547303" cy="2943778"/>
          </a:xfrm>
          <a:solidFill>
            <a:schemeClr val="accent1"/>
          </a:solidFill>
        </p:spPr>
        <p:txBody>
          <a:bodyPr anchor="ctr"/>
          <a:lstStyle>
            <a:lvl1pPr marL="0" indent="0" algn="ctr">
              <a:buNone/>
              <a:defRPr>
                <a:solidFill>
                  <a:schemeClr val="bg1"/>
                </a:solidFill>
              </a:defRPr>
            </a:lvl1pPr>
          </a:lstStyle>
          <a:p>
            <a:r>
              <a:rPr lang="en-US"/>
              <a:t>Insert Photo Here</a:t>
            </a:r>
          </a:p>
        </p:txBody>
      </p:sp>
      <p:sp>
        <p:nvSpPr>
          <p:cNvPr id="24" name="Content Placeholder 2">
            <a:extLst>
              <a:ext uri="{FF2B5EF4-FFF2-40B4-BE49-F238E27FC236}">
                <a16:creationId xmlns:a16="http://schemas.microsoft.com/office/drawing/2014/main" id="{EC35E815-D01F-E0DC-9B0A-3FB3F90BAAD4}"/>
              </a:ext>
            </a:extLst>
          </p:cNvPr>
          <p:cNvSpPr>
            <a:spLocks noGrp="1"/>
          </p:cNvSpPr>
          <p:nvPr>
            <p:ph sz="half" idx="26" hasCustomPrompt="1"/>
          </p:nvPr>
        </p:nvSpPr>
        <p:spPr>
          <a:xfrm>
            <a:off x="7715980" y="6404941"/>
            <a:ext cx="6481099" cy="208114"/>
          </a:xfrm>
        </p:spPr>
        <p:txBody>
          <a:bodyPr>
            <a:normAutofit/>
          </a:bodyPr>
          <a:lstStyle>
            <a:lvl1pPr marL="0" indent="0">
              <a:buNone/>
              <a:defRPr sz="1680" b="1" i="0">
                <a:solidFill>
                  <a:schemeClr val="bg1"/>
                </a:solidFill>
                <a:latin typeface="Poppins SemiBold" pitchFamily="2" charset="77"/>
                <a:cs typeface="Poppins SemiBold" pitchFamily="2" charset="77"/>
              </a:defRPr>
            </a:lvl1pPr>
            <a:lvl2pPr>
              <a:defRPr sz="1680">
                <a:solidFill>
                  <a:schemeClr val="tx1"/>
                </a:solidFill>
              </a:defRPr>
            </a:lvl2pPr>
            <a:lvl3pPr>
              <a:defRPr sz="1440">
                <a:solidFill>
                  <a:schemeClr val="tx1"/>
                </a:solidFill>
              </a:defRPr>
            </a:lvl3pPr>
            <a:lvl4pPr>
              <a:defRPr sz="1320">
                <a:solidFill>
                  <a:schemeClr val="tx1"/>
                </a:solidFill>
              </a:defRPr>
            </a:lvl4pPr>
            <a:lvl5pPr>
              <a:defRPr sz="1320">
                <a:solidFill>
                  <a:schemeClr val="tx1"/>
                </a:solidFill>
              </a:defRPr>
            </a:lvl5pPr>
          </a:lstStyle>
          <a:p>
            <a:pPr lvl="0"/>
            <a:r>
              <a:rPr lang="en-US"/>
              <a:t>Services:</a:t>
            </a:r>
          </a:p>
        </p:txBody>
      </p:sp>
      <p:sp>
        <p:nvSpPr>
          <p:cNvPr id="26" name="Content Placeholder 2">
            <a:extLst>
              <a:ext uri="{FF2B5EF4-FFF2-40B4-BE49-F238E27FC236}">
                <a16:creationId xmlns:a16="http://schemas.microsoft.com/office/drawing/2014/main" id="{38A01D09-7BA2-0599-12AA-ABBD14F6CA83}"/>
              </a:ext>
            </a:extLst>
          </p:cNvPr>
          <p:cNvSpPr>
            <a:spLocks noGrp="1"/>
          </p:cNvSpPr>
          <p:nvPr>
            <p:ph sz="half" idx="12" hasCustomPrompt="1"/>
          </p:nvPr>
        </p:nvSpPr>
        <p:spPr>
          <a:xfrm>
            <a:off x="7715980" y="6717691"/>
            <a:ext cx="3146522" cy="963852"/>
          </a:xfrm>
          <a:noFill/>
        </p:spPr>
        <p:txBody>
          <a:bodyPr lIns="0" tIns="0" rIns="0">
            <a:normAutofit/>
          </a:bodyPr>
          <a:lstStyle>
            <a:lvl1pPr marL="205740" indent="-205740">
              <a:spcBef>
                <a:spcPts val="600"/>
              </a:spcBef>
              <a:buFont typeface="Arial" panose="020B0604020202020204" pitchFamily="34" charset="0"/>
              <a:buChar char="•"/>
              <a:defRPr sz="1320">
                <a:solidFill>
                  <a:schemeClr val="bg1"/>
                </a:solidFill>
              </a:defRPr>
            </a:lvl1pPr>
            <a:lvl2pPr>
              <a:defRPr sz="1680">
                <a:solidFill>
                  <a:schemeClr val="tx1"/>
                </a:solidFill>
              </a:defRPr>
            </a:lvl2pPr>
            <a:lvl3pPr>
              <a:defRPr sz="1440">
                <a:solidFill>
                  <a:schemeClr val="tx1"/>
                </a:solidFill>
              </a:defRPr>
            </a:lvl3pPr>
            <a:lvl4pPr>
              <a:defRPr sz="1320">
                <a:solidFill>
                  <a:schemeClr val="tx1"/>
                </a:solidFill>
              </a:defRPr>
            </a:lvl4pPr>
            <a:lvl5pPr>
              <a:defRPr sz="1320">
                <a:solidFill>
                  <a:schemeClr val="tx1"/>
                </a:solidFill>
              </a:defRPr>
            </a:lvl5pPr>
          </a:lstStyle>
          <a:p>
            <a:pPr lvl="0"/>
            <a:r>
              <a:rPr lang="en-US"/>
              <a:t>Art Direction</a:t>
            </a:r>
          </a:p>
          <a:p>
            <a:pPr lvl="0"/>
            <a:r>
              <a:rPr lang="en-US"/>
              <a:t>Brand Design</a:t>
            </a:r>
          </a:p>
          <a:p>
            <a:pPr lvl="0"/>
            <a:r>
              <a:rPr lang="en-US"/>
              <a:t>Digital Asset Development</a:t>
            </a:r>
          </a:p>
          <a:p>
            <a:pPr lvl="0"/>
            <a:r>
              <a:rPr lang="en-US"/>
              <a:t>Print Collateral Development</a:t>
            </a:r>
          </a:p>
        </p:txBody>
      </p:sp>
      <p:sp>
        <p:nvSpPr>
          <p:cNvPr id="28" name="Content Placeholder 2">
            <a:extLst>
              <a:ext uri="{FF2B5EF4-FFF2-40B4-BE49-F238E27FC236}">
                <a16:creationId xmlns:a16="http://schemas.microsoft.com/office/drawing/2014/main" id="{B672231B-0342-E588-25B5-B7CDB0D31B8B}"/>
              </a:ext>
            </a:extLst>
          </p:cNvPr>
          <p:cNvSpPr>
            <a:spLocks noGrp="1"/>
          </p:cNvSpPr>
          <p:nvPr>
            <p:ph sz="half" idx="27" hasCustomPrompt="1"/>
          </p:nvPr>
        </p:nvSpPr>
        <p:spPr>
          <a:xfrm>
            <a:off x="11083098" y="6717691"/>
            <a:ext cx="3115321" cy="963852"/>
          </a:xfrm>
          <a:noFill/>
        </p:spPr>
        <p:txBody>
          <a:bodyPr lIns="0" tIns="0" rIns="0">
            <a:normAutofit/>
          </a:bodyPr>
          <a:lstStyle>
            <a:lvl1pPr marL="205740" indent="-205740">
              <a:spcBef>
                <a:spcPts val="600"/>
              </a:spcBef>
              <a:buFont typeface="Arial" panose="020B0604020202020204" pitchFamily="34" charset="0"/>
              <a:buChar char="•"/>
              <a:defRPr sz="1320">
                <a:solidFill>
                  <a:schemeClr val="bg1"/>
                </a:solidFill>
              </a:defRPr>
            </a:lvl1pPr>
            <a:lvl2pPr>
              <a:defRPr sz="1680">
                <a:solidFill>
                  <a:schemeClr val="tx1"/>
                </a:solidFill>
              </a:defRPr>
            </a:lvl2pPr>
            <a:lvl3pPr>
              <a:defRPr sz="1440">
                <a:solidFill>
                  <a:schemeClr val="tx1"/>
                </a:solidFill>
              </a:defRPr>
            </a:lvl3pPr>
            <a:lvl4pPr>
              <a:defRPr sz="1320">
                <a:solidFill>
                  <a:schemeClr val="tx1"/>
                </a:solidFill>
              </a:defRPr>
            </a:lvl4pPr>
            <a:lvl5pPr>
              <a:defRPr sz="1320">
                <a:solidFill>
                  <a:schemeClr val="tx1"/>
                </a:solidFill>
              </a:defRPr>
            </a:lvl5pPr>
          </a:lstStyle>
          <a:p>
            <a:pPr lvl="0"/>
            <a:r>
              <a:rPr lang="en-US"/>
              <a:t>Art Direction</a:t>
            </a:r>
          </a:p>
          <a:p>
            <a:pPr lvl="0"/>
            <a:r>
              <a:rPr lang="en-US"/>
              <a:t>Brand Design</a:t>
            </a:r>
          </a:p>
          <a:p>
            <a:pPr lvl="0"/>
            <a:r>
              <a:rPr lang="en-US"/>
              <a:t>Digital Asset Development</a:t>
            </a:r>
          </a:p>
          <a:p>
            <a:pPr lvl="0"/>
            <a:r>
              <a:rPr lang="en-US"/>
              <a:t>Print Collateral Development</a:t>
            </a:r>
          </a:p>
        </p:txBody>
      </p:sp>
      <p:sp>
        <p:nvSpPr>
          <p:cNvPr id="29" name="Title 1">
            <a:extLst>
              <a:ext uri="{FF2B5EF4-FFF2-40B4-BE49-F238E27FC236}">
                <a16:creationId xmlns:a16="http://schemas.microsoft.com/office/drawing/2014/main" id="{6810975C-523A-8274-CFBF-8FCE667D1D03}"/>
              </a:ext>
            </a:extLst>
          </p:cNvPr>
          <p:cNvSpPr>
            <a:spLocks noGrp="1"/>
          </p:cNvSpPr>
          <p:nvPr>
            <p:ph type="title"/>
          </p:nvPr>
        </p:nvSpPr>
        <p:spPr>
          <a:xfrm>
            <a:off x="142647" y="137585"/>
            <a:ext cx="6724081" cy="1575816"/>
          </a:xfrm>
          <a:solidFill>
            <a:schemeClr val="bg1"/>
          </a:solidFill>
          <a:effectLst>
            <a:outerShdw dist="137444" dir="10800000" algn="r" rotWithShape="0">
              <a:schemeClr val="accent4"/>
            </a:outerShdw>
          </a:effectLst>
        </p:spPr>
        <p:txBody>
          <a:bodyPr wrap="square" lIns="457200" tIns="274320" bIns="91440">
            <a:spAutoFit/>
          </a:bodyPr>
          <a:lstStyle>
            <a:lvl1pPr>
              <a:lnSpc>
                <a:spcPct val="80000"/>
              </a:lnSpc>
              <a:defRPr sz="4800" b="0" i="0">
                <a:solidFill>
                  <a:schemeClr val="accent1"/>
                </a:solidFill>
                <a:latin typeface="Poppins" pitchFamily="2" charset="77"/>
                <a:cs typeface="Poppins" pitchFamily="2" charset="77"/>
              </a:defRPr>
            </a:lvl1pPr>
          </a:lstStyle>
          <a:p>
            <a:r>
              <a:rPr lang="en-US"/>
              <a:t>Click to edit Master title style</a:t>
            </a:r>
          </a:p>
        </p:txBody>
      </p:sp>
      <p:cxnSp>
        <p:nvCxnSpPr>
          <p:cNvPr id="30" name="Straight Connector 29">
            <a:extLst>
              <a:ext uri="{FF2B5EF4-FFF2-40B4-BE49-F238E27FC236}">
                <a16:creationId xmlns:a16="http://schemas.microsoft.com/office/drawing/2014/main" id="{F8687EDB-0FDA-D634-F9FF-35D45C0FE7F1}"/>
              </a:ext>
            </a:extLst>
          </p:cNvPr>
          <p:cNvCxnSpPr>
            <a:cxnSpLocks/>
          </p:cNvCxnSpPr>
          <p:nvPr userDrawn="1"/>
        </p:nvCxnSpPr>
        <p:spPr>
          <a:xfrm>
            <a:off x="734197" y="6123511"/>
            <a:ext cx="6132530"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398314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02_Content 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9EF3F-1269-5442-99E8-09D6996297FD}"/>
              </a:ext>
            </a:extLst>
          </p:cNvPr>
          <p:cNvSpPr>
            <a:spLocks noGrp="1"/>
          </p:cNvSpPr>
          <p:nvPr>
            <p:ph type="title"/>
          </p:nvPr>
        </p:nvSpPr>
        <p:spPr>
          <a:xfrm>
            <a:off x="142646" y="433049"/>
            <a:ext cx="13746456" cy="984885"/>
          </a:xfrm>
          <a:solidFill>
            <a:schemeClr val="bg1"/>
          </a:solidFill>
          <a:effectLst>
            <a:outerShdw dist="137444" dir="10800000" algn="r" rotWithShape="0">
              <a:schemeClr val="accent4"/>
            </a:outerShdw>
          </a:effectLst>
        </p:spPr>
        <p:txBody>
          <a:bodyPr wrap="square" lIns="457200" tIns="274320" bIns="91440">
            <a:spAutoFit/>
          </a:bodyPr>
          <a:lstStyle>
            <a:lvl1pPr>
              <a:lnSpc>
                <a:spcPct val="80000"/>
              </a:lnSpc>
              <a:defRPr sz="4800" b="0" i="0">
                <a:solidFill>
                  <a:schemeClr val="accent1"/>
                </a:solidFill>
                <a:latin typeface="Poppins" pitchFamily="2" charset="77"/>
                <a:cs typeface="Poppins" pitchFamily="2" charset="77"/>
              </a:defRPr>
            </a:lvl1pPr>
          </a:lstStyle>
          <a:p>
            <a:r>
              <a:rPr lang="en-US"/>
              <a:t>Click to edit Master title style</a:t>
            </a:r>
          </a:p>
        </p:txBody>
      </p:sp>
      <p:sp>
        <p:nvSpPr>
          <p:cNvPr id="3" name="Content Placeholder 2">
            <a:extLst>
              <a:ext uri="{FF2B5EF4-FFF2-40B4-BE49-F238E27FC236}">
                <a16:creationId xmlns:a16="http://schemas.microsoft.com/office/drawing/2014/main" id="{A7C51573-ED66-DAB4-1FE0-605EAB31C6CC}"/>
              </a:ext>
            </a:extLst>
          </p:cNvPr>
          <p:cNvSpPr>
            <a:spLocks noGrp="1"/>
          </p:cNvSpPr>
          <p:nvPr>
            <p:ph sz="half" idx="1"/>
          </p:nvPr>
        </p:nvSpPr>
        <p:spPr>
          <a:xfrm>
            <a:off x="730320" y="1960309"/>
            <a:ext cx="13169760" cy="5452046"/>
          </a:xfrm>
        </p:spPr>
        <p:txBody>
          <a:bodyPr/>
          <a:lstStyle>
            <a:lvl1pPr>
              <a:lnSpc>
                <a:spcPct val="110000"/>
              </a:lnSpc>
              <a:spcBef>
                <a:spcPts val="1200"/>
              </a:spcBef>
              <a:defRPr sz="1920">
                <a:solidFill>
                  <a:schemeClr val="tx1"/>
                </a:solidFill>
              </a:defRPr>
            </a:lvl1pPr>
            <a:lvl2pPr>
              <a:lnSpc>
                <a:spcPct val="110000"/>
              </a:lnSpc>
              <a:spcBef>
                <a:spcPts val="1200"/>
              </a:spcBef>
              <a:defRPr sz="1680">
                <a:solidFill>
                  <a:schemeClr val="tx1"/>
                </a:solidFill>
              </a:defRPr>
            </a:lvl2pPr>
            <a:lvl3pPr>
              <a:lnSpc>
                <a:spcPct val="110000"/>
              </a:lnSpc>
              <a:spcBef>
                <a:spcPts val="1200"/>
              </a:spcBef>
              <a:defRPr sz="1440">
                <a:solidFill>
                  <a:schemeClr val="tx1"/>
                </a:solidFill>
              </a:defRPr>
            </a:lvl3pPr>
            <a:lvl4pPr>
              <a:lnSpc>
                <a:spcPct val="110000"/>
              </a:lnSpc>
              <a:spcBef>
                <a:spcPts val="1200"/>
              </a:spcBef>
              <a:defRPr sz="1320">
                <a:solidFill>
                  <a:schemeClr val="tx1"/>
                </a:solidFill>
              </a:defRPr>
            </a:lvl4pPr>
            <a:lvl5pPr>
              <a:lnSpc>
                <a:spcPct val="110000"/>
              </a:lnSpc>
              <a:spcBef>
                <a:spcPts val="1200"/>
              </a:spcBef>
              <a:defRPr sz="132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a:extLst>
              <a:ext uri="{FF2B5EF4-FFF2-40B4-BE49-F238E27FC236}">
                <a16:creationId xmlns:a16="http://schemas.microsoft.com/office/drawing/2014/main" id="{B5564CB2-47B5-0CB7-B274-8F69BC6EFE1E}"/>
              </a:ext>
            </a:extLst>
          </p:cNvPr>
          <p:cNvSpPr/>
          <p:nvPr userDrawn="1"/>
        </p:nvSpPr>
        <p:spPr>
          <a:xfrm>
            <a:off x="-6373" y="8076058"/>
            <a:ext cx="14640835" cy="153542"/>
          </a:xfrm>
          <a:prstGeom prst="rect">
            <a:avLst/>
          </a:prstGeom>
          <a:gradFill>
            <a:gsLst>
              <a:gs pos="100000">
                <a:srgbClr val="67788A"/>
              </a:gs>
              <a:gs pos="0">
                <a:srgbClr val="1C2A3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pic>
        <p:nvPicPr>
          <p:cNvPr id="13" name="Picture 12">
            <a:extLst>
              <a:ext uri="{FF2B5EF4-FFF2-40B4-BE49-F238E27FC236}">
                <a16:creationId xmlns:a16="http://schemas.microsoft.com/office/drawing/2014/main" id="{933F6574-B598-5FE8-9176-33445E685D6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Tree>
    <p:extLst>
      <p:ext uri="{BB962C8B-B14F-4D97-AF65-F5344CB8AC3E}">
        <p14:creationId xmlns:p14="http://schemas.microsoft.com/office/powerpoint/2010/main" val="104269763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02_Content B">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5564CB2-47B5-0CB7-B274-8F69BC6EFE1E}"/>
              </a:ext>
            </a:extLst>
          </p:cNvPr>
          <p:cNvSpPr/>
          <p:nvPr userDrawn="1"/>
        </p:nvSpPr>
        <p:spPr>
          <a:xfrm>
            <a:off x="-6373" y="8076058"/>
            <a:ext cx="14640835" cy="153542"/>
          </a:xfrm>
          <a:prstGeom prst="rect">
            <a:avLst/>
          </a:prstGeom>
          <a:gradFill>
            <a:gsLst>
              <a:gs pos="100000">
                <a:srgbClr val="67788A"/>
              </a:gs>
              <a:gs pos="0">
                <a:srgbClr val="1C2A3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pic>
        <p:nvPicPr>
          <p:cNvPr id="13" name="Picture 12">
            <a:extLst>
              <a:ext uri="{FF2B5EF4-FFF2-40B4-BE49-F238E27FC236}">
                <a16:creationId xmlns:a16="http://schemas.microsoft.com/office/drawing/2014/main" id="{933F6574-B598-5FE8-9176-33445E685D6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
        <p:nvSpPr>
          <p:cNvPr id="4" name="Rectangle 3">
            <a:extLst>
              <a:ext uri="{FF2B5EF4-FFF2-40B4-BE49-F238E27FC236}">
                <a16:creationId xmlns:a16="http://schemas.microsoft.com/office/drawing/2014/main" id="{A4F62F18-E31C-0BC2-5385-02A551BE1850}"/>
              </a:ext>
            </a:extLst>
          </p:cNvPr>
          <p:cNvSpPr/>
          <p:nvPr userDrawn="1"/>
        </p:nvSpPr>
        <p:spPr>
          <a:xfrm>
            <a:off x="11289916" y="417"/>
            <a:ext cx="3340484" cy="8075641"/>
          </a:xfrm>
          <a:prstGeom prst="rect">
            <a:avLst/>
          </a:prstGeom>
          <a:gradFill>
            <a:gsLst>
              <a:gs pos="100000">
                <a:srgbClr val="67788A"/>
              </a:gs>
              <a:gs pos="0">
                <a:srgbClr val="637383"/>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3D3C916-F3CE-941F-5DBE-AAA697837478}"/>
              </a:ext>
            </a:extLst>
          </p:cNvPr>
          <p:cNvPicPr>
            <a:picLocks noChangeAspect="1"/>
          </p:cNvPicPr>
          <p:nvPr userDrawn="1"/>
        </p:nvPicPr>
        <p:blipFill rotWithShape="1">
          <a:blip r:embed="rId3" cstate="screen">
            <a:alphaModFix amt="35000"/>
            <a:extLst>
              <a:ext uri="{28A0092B-C50C-407E-A947-70E740481C1C}">
                <a14:useLocalDpi xmlns:a14="http://schemas.microsoft.com/office/drawing/2010/main"/>
              </a:ext>
            </a:extLst>
          </a:blip>
          <a:srcRect l="17949" t="11734" r="51090" b="54717"/>
          <a:stretch/>
        </p:blipFill>
        <p:spPr>
          <a:xfrm rot="5400000">
            <a:off x="11560020" y="5175732"/>
            <a:ext cx="2799602" cy="3341158"/>
          </a:xfrm>
          <a:prstGeom prst="rect">
            <a:avLst/>
          </a:prstGeom>
        </p:spPr>
      </p:pic>
      <p:sp>
        <p:nvSpPr>
          <p:cNvPr id="18" name="Content Placeholder 2">
            <a:extLst>
              <a:ext uri="{FF2B5EF4-FFF2-40B4-BE49-F238E27FC236}">
                <a16:creationId xmlns:a16="http://schemas.microsoft.com/office/drawing/2014/main" id="{F5D53A24-CB0A-6B30-4178-F5669AC84717}"/>
              </a:ext>
            </a:extLst>
          </p:cNvPr>
          <p:cNvSpPr>
            <a:spLocks noGrp="1"/>
          </p:cNvSpPr>
          <p:nvPr>
            <p:ph sz="half" idx="10"/>
          </p:nvPr>
        </p:nvSpPr>
        <p:spPr>
          <a:xfrm>
            <a:off x="730321" y="1960309"/>
            <a:ext cx="9878545" cy="5452046"/>
          </a:xfrm>
        </p:spPr>
        <p:txBody>
          <a:bodyPr/>
          <a:lstStyle>
            <a:lvl1pPr>
              <a:lnSpc>
                <a:spcPct val="110000"/>
              </a:lnSpc>
              <a:spcBef>
                <a:spcPts val="1200"/>
              </a:spcBef>
              <a:defRPr sz="1920">
                <a:solidFill>
                  <a:schemeClr val="tx1"/>
                </a:solidFill>
              </a:defRPr>
            </a:lvl1pPr>
            <a:lvl2pPr>
              <a:lnSpc>
                <a:spcPct val="110000"/>
              </a:lnSpc>
              <a:spcBef>
                <a:spcPts val="1200"/>
              </a:spcBef>
              <a:defRPr sz="1680">
                <a:solidFill>
                  <a:schemeClr val="tx1"/>
                </a:solidFill>
              </a:defRPr>
            </a:lvl2pPr>
            <a:lvl3pPr>
              <a:lnSpc>
                <a:spcPct val="110000"/>
              </a:lnSpc>
              <a:spcBef>
                <a:spcPts val="1200"/>
              </a:spcBef>
              <a:defRPr sz="1440">
                <a:solidFill>
                  <a:schemeClr val="tx1"/>
                </a:solidFill>
              </a:defRPr>
            </a:lvl3pPr>
            <a:lvl4pPr>
              <a:lnSpc>
                <a:spcPct val="110000"/>
              </a:lnSpc>
              <a:spcBef>
                <a:spcPts val="1200"/>
              </a:spcBef>
              <a:defRPr sz="1320">
                <a:solidFill>
                  <a:schemeClr val="tx1"/>
                </a:solidFill>
              </a:defRPr>
            </a:lvl4pPr>
            <a:lvl5pPr>
              <a:lnSpc>
                <a:spcPct val="110000"/>
              </a:lnSpc>
              <a:spcBef>
                <a:spcPts val="1200"/>
              </a:spcBef>
              <a:defRPr sz="132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1">
            <a:extLst>
              <a:ext uri="{FF2B5EF4-FFF2-40B4-BE49-F238E27FC236}">
                <a16:creationId xmlns:a16="http://schemas.microsoft.com/office/drawing/2014/main" id="{4474DE82-99BF-881C-D819-D74DBBFA2FCE}"/>
              </a:ext>
            </a:extLst>
          </p:cNvPr>
          <p:cNvSpPr>
            <a:spLocks noGrp="1"/>
          </p:cNvSpPr>
          <p:nvPr>
            <p:ph type="title"/>
          </p:nvPr>
        </p:nvSpPr>
        <p:spPr>
          <a:xfrm>
            <a:off x="142647" y="433049"/>
            <a:ext cx="10466219" cy="984885"/>
          </a:xfrm>
          <a:solidFill>
            <a:schemeClr val="bg1"/>
          </a:solidFill>
          <a:effectLst>
            <a:outerShdw dist="137444" dir="10800000" algn="r" rotWithShape="0">
              <a:schemeClr val="accent4"/>
            </a:outerShdw>
          </a:effectLst>
        </p:spPr>
        <p:txBody>
          <a:bodyPr wrap="square" lIns="457200" tIns="274320" bIns="91440">
            <a:spAutoFit/>
          </a:bodyPr>
          <a:lstStyle>
            <a:lvl1pPr>
              <a:lnSpc>
                <a:spcPct val="80000"/>
              </a:lnSpc>
              <a:defRPr sz="4800" b="0" i="0">
                <a:solidFill>
                  <a:schemeClr val="accent1"/>
                </a:solidFill>
                <a:latin typeface="Poppins" pitchFamily="2" charset="77"/>
                <a:cs typeface="Poppins" pitchFamily="2" charset="77"/>
              </a:defRPr>
            </a:lvl1pPr>
          </a:lstStyle>
          <a:p>
            <a:r>
              <a:rPr lang="en-US"/>
              <a:t>Click to edit Master title style</a:t>
            </a:r>
          </a:p>
        </p:txBody>
      </p:sp>
    </p:spTree>
    <p:extLst>
      <p:ext uri="{BB962C8B-B14F-4D97-AF65-F5344CB8AC3E}">
        <p14:creationId xmlns:p14="http://schemas.microsoft.com/office/powerpoint/2010/main" val="184100140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02_Content C">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C51573-ED66-DAB4-1FE0-605EAB31C6CC}"/>
              </a:ext>
            </a:extLst>
          </p:cNvPr>
          <p:cNvSpPr>
            <a:spLocks noGrp="1"/>
          </p:cNvSpPr>
          <p:nvPr>
            <p:ph sz="half" idx="1"/>
          </p:nvPr>
        </p:nvSpPr>
        <p:spPr>
          <a:xfrm>
            <a:off x="721249" y="1960309"/>
            <a:ext cx="6326744" cy="5452046"/>
          </a:xfrm>
        </p:spPr>
        <p:txBody>
          <a:bodyPr/>
          <a:lstStyle>
            <a:lvl1pPr>
              <a:lnSpc>
                <a:spcPct val="110000"/>
              </a:lnSpc>
              <a:spcBef>
                <a:spcPts val="1200"/>
              </a:spcBef>
              <a:defRPr sz="1920">
                <a:solidFill>
                  <a:schemeClr val="tx1"/>
                </a:solidFill>
              </a:defRPr>
            </a:lvl1pPr>
            <a:lvl2pPr>
              <a:lnSpc>
                <a:spcPct val="110000"/>
              </a:lnSpc>
              <a:spcBef>
                <a:spcPts val="1200"/>
              </a:spcBef>
              <a:defRPr sz="1680">
                <a:solidFill>
                  <a:schemeClr val="tx1"/>
                </a:solidFill>
              </a:defRPr>
            </a:lvl2pPr>
            <a:lvl3pPr>
              <a:lnSpc>
                <a:spcPct val="110000"/>
              </a:lnSpc>
              <a:spcBef>
                <a:spcPts val="1200"/>
              </a:spcBef>
              <a:defRPr sz="1440">
                <a:solidFill>
                  <a:schemeClr val="tx1"/>
                </a:solidFill>
              </a:defRPr>
            </a:lvl3pPr>
            <a:lvl4pPr>
              <a:lnSpc>
                <a:spcPct val="110000"/>
              </a:lnSpc>
              <a:spcBef>
                <a:spcPts val="1200"/>
              </a:spcBef>
              <a:defRPr sz="1320">
                <a:solidFill>
                  <a:schemeClr val="tx1"/>
                </a:solidFill>
              </a:defRPr>
            </a:lvl4pPr>
            <a:lvl5pPr>
              <a:lnSpc>
                <a:spcPct val="110000"/>
              </a:lnSpc>
              <a:spcBef>
                <a:spcPts val="1200"/>
              </a:spcBef>
              <a:defRPr sz="132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a:extLst>
              <a:ext uri="{FF2B5EF4-FFF2-40B4-BE49-F238E27FC236}">
                <a16:creationId xmlns:a16="http://schemas.microsoft.com/office/drawing/2014/main" id="{B5564CB2-47B5-0CB7-B274-8F69BC6EFE1E}"/>
              </a:ext>
            </a:extLst>
          </p:cNvPr>
          <p:cNvSpPr/>
          <p:nvPr userDrawn="1"/>
        </p:nvSpPr>
        <p:spPr>
          <a:xfrm>
            <a:off x="-6373" y="8076058"/>
            <a:ext cx="14640835" cy="153542"/>
          </a:xfrm>
          <a:prstGeom prst="rect">
            <a:avLst/>
          </a:prstGeom>
          <a:gradFill>
            <a:gsLst>
              <a:gs pos="100000">
                <a:srgbClr val="67788A"/>
              </a:gs>
              <a:gs pos="0">
                <a:srgbClr val="1C2A3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pic>
        <p:nvPicPr>
          <p:cNvPr id="13" name="Picture 12">
            <a:extLst>
              <a:ext uri="{FF2B5EF4-FFF2-40B4-BE49-F238E27FC236}">
                <a16:creationId xmlns:a16="http://schemas.microsoft.com/office/drawing/2014/main" id="{933F6574-B598-5FE8-9176-33445E685D6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
        <p:nvSpPr>
          <p:cNvPr id="14" name="Content Placeholder 2">
            <a:extLst>
              <a:ext uri="{FF2B5EF4-FFF2-40B4-BE49-F238E27FC236}">
                <a16:creationId xmlns:a16="http://schemas.microsoft.com/office/drawing/2014/main" id="{1C99BEF5-09B4-599C-0425-AA4FBCE8DE6C}"/>
              </a:ext>
            </a:extLst>
          </p:cNvPr>
          <p:cNvSpPr>
            <a:spLocks noGrp="1"/>
          </p:cNvSpPr>
          <p:nvPr>
            <p:ph sz="half" idx="10"/>
          </p:nvPr>
        </p:nvSpPr>
        <p:spPr>
          <a:xfrm>
            <a:off x="7580007" y="1960309"/>
            <a:ext cx="6320072" cy="5452046"/>
          </a:xfrm>
        </p:spPr>
        <p:txBody>
          <a:bodyPr/>
          <a:lstStyle>
            <a:lvl1pPr>
              <a:lnSpc>
                <a:spcPct val="110000"/>
              </a:lnSpc>
              <a:spcBef>
                <a:spcPts val="1200"/>
              </a:spcBef>
              <a:defRPr sz="1920">
                <a:solidFill>
                  <a:schemeClr val="tx1"/>
                </a:solidFill>
              </a:defRPr>
            </a:lvl1pPr>
            <a:lvl2pPr>
              <a:lnSpc>
                <a:spcPct val="110000"/>
              </a:lnSpc>
              <a:spcBef>
                <a:spcPts val="1200"/>
              </a:spcBef>
              <a:defRPr sz="1680">
                <a:solidFill>
                  <a:schemeClr val="tx1"/>
                </a:solidFill>
              </a:defRPr>
            </a:lvl2pPr>
            <a:lvl3pPr>
              <a:lnSpc>
                <a:spcPct val="110000"/>
              </a:lnSpc>
              <a:spcBef>
                <a:spcPts val="1200"/>
              </a:spcBef>
              <a:defRPr sz="1440">
                <a:solidFill>
                  <a:schemeClr val="tx1"/>
                </a:solidFill>
              </a:defRPr>
            </a:lvl3pPr>
            <a:lvl4pPr>
              <a:lnSpc>
                <a:spcPct val="110000"/>
              </a:lnSpc>
              <a:spcBef>
                <a:spcPts val="1200"/>
              </a:spcBef>
              <a:defRPr sz="1320">
                <a:solidFill>
                  <a:schemeClr val="tx1"/>
                </a:solidFill>
              </a:defRPr>
            </a:lvl4pPr>
            <a:lvl5pPr>
              <a:lnSpc>
                <a:spcPct val="110000"/>
              </a:lnSpc>
              <a:spcBef>
                <a:spcPts val="1200"/>
              </a:spcBef>
              <a:defRPr sz="132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C7AB6BBF-49B4-99E5-87C3-DE8DAF0CBBB3}"/>
              </a:ext>
            </a:extLst>
          </p:cNvPr>
          <p:cNvSpPr>
            <a:spLocks noGrp="1"/>
          </p:cNvSpPr>
          <p:nvPr>
            <p:ph type="title"/>
          </p:nvPr>
        </p:nvSpPr>
        <p:spPr>
          <a:xfrm>
            <a:off x="142646" y="433049"/>
            <a:ext cx="13746456" cy="984885"/>
          </a:xfrm>
          <a:solidFill>
            <a:schemeClr val="bg1"/>
          </a:solidFill>
          <a:effectLst>
            <a:outerShdw dist="137444" dir="10800000" algn="r" rotWithShape="0">
              <a:schemeClr val="accent4"/>
            </a:outerShdw>
          </a:effectLst>
        </p:spPr>
        <p:txBody>
          <a:bodyPr wrap="square" lIns="457200" tIns="274320" bIns="91440">
            <a:spAutoFit/>
          </a:bodyPr>
          <a:lstStyle>
            <a:lvl1pPr>
              <a:lnSpc>
                <a:spcPct val="80000"/>
              </a:lnSpc>
              <a:defRPr sz="4800" b="0" i="0">
                <a:solidFill>
                  <a:schemeClr val="accent1"/>
                </a:solidFill>
                <a:latin typeface="Poppins" pitchFamily="2" charset="77"/>
                <a:cs typeface="Poppins" pitchFamily="2" charset="77"/>
              </a:defRPr>
            </a:lvl1pPr>
          </a:lstStyle>
          <a:p>
            <a:r>
              <a:rPr lang="en-US"/>
              <a:t>Click to edit Master title style</a:t>
            </a:r>
          </a:p>
        </p:txBody>
      </p:sp>
    </p:spTree>
    <p:extLst>
      <p:ext uri="{BB962C8B-B14F-4D97-AF65-F5344CB8AC3E}">
        <p14:creationId xmlns:p14="http://schemas.microsoft.com/office/powerpoint/2010/main" val="152996133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02_Content 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C51573-ED66-DAB4-1FE0-605EAB31C6CC}"/>
              </a:ext>
            </a:extLst>
          </p:cNvPr>
          <p:cNvSpPr>
            <a:spLocks noGrp="1"/>
          </p:cNvSpPr>
          <p:nvPr>
            <p:ph sz="half" idx="1" hasCustomPrompt="1"/>
          </p:nvPr>
        </p:nvSpPr>
        <p:spPr>
          <a:xfrm>
            <a:off x="3" y="2575181"/>
            <a:ext cx="3675536" cy="4837175"/>
          </a:xfrm>
          <a:gradFill>
            <a:gsLst>
              <a:gs pos="100000">
                <a:schemeClr val="bg1"/>
              </a:gs>
              <a:gs pos="0">
                <a:schemeClr val="bg2"/>
              </a:gs>
            </a:gsLst>
            <a:lin ang="5400000" scaled="0"/>
          </a:gradFill>
        </p:spPr>
        <p:txBody>
          <a:bodyPr lIns="274320" tIns="274320" rIns="274320">
            <a:normAutofit/>
          </a:bodyPr>
          <a:lstStyle>
            <a:lvl1pPr>
              <a:lnSpc>
                <a:spcPct val="110000"/>
              </a:lnSpc>
              <a:defRPr sz="1440">
                <a:solidFill>
                  <a:schemeClr val="tx1"/>
                </a:solidFill>
              </a:defRPr>
            </a:lvl1pPr>
            <a:lvl2pPr>
              <a:defRPr sz="1680">
                <a:solidFill>
                  <a:schemeClr val="tx1"/>
                </a:solidFill>
              </a:defRPr>
            </a:lvl2pPr>
            <a:lvl3pPr>
              <a:defRPr sz="1440">
                <a:solidFill>
                  <a:schemeClr val="tx1"/>
                </a:solidFill>
              </a:defRPr>
            </a:lvl3pPr>
            <a:lvl4pPr>
              <a:defRPr sz="1320">
                <a:solidFill>
                  <a:schemeClr val="tx1"/>
                </a:solidFill>
              </a:defRPr>
            </a:lvl4pPr>
            <a:lvl5pPr>
              <a:defRPr sz="1320">
                <a:solidFill>
                  <a:schemeClr val="tx1"/>
                </a:solidFill>
              </a:defRPr>
            </a:lvl5pPr>
          </a:lstStyle>
          <a:p>
            <a:pPr lvl="0"/>
            <a:r>
              <a:rPr lang="en-US"/>
              <a:t>Copy goes here</a:t>
            </a:r>
          </a:p>
        </p:txBody>
      </p:sp>
      <p:sp>
        <p:nvSpPr>
          <p:cNvPr id="12" name="Rectangle 11">
            <a:extLst>
              <a:ext uri="{FF2B5EF4-FFF2-40B4-BE49-F238E27FC236}">
                <a16:creationId xmlns:a16="http://schemas.microsoft.com/office/drawing/2014/main" id="{B5564CB2-47B5-0CB7-B274-8F69BC6EFE1E}"/>
              </a:ext>
            </a:extLst>
          </p:cNvPr>
          <p:cNvSpPr/>
          <p:nvPr userDrawn="1"/>
        </p:nvSpPr>
        <p:spPr>
          <a:xfrm>
            <a:off x="-6373" y="8076058"/>
            <a:ext cx="14640835" cy="153542"/>
          </a:xfrm>
          <a:prstGeom prst="rect">
            <a:avLst/>
          </a:prstGeom>
          <a:gradFill>
            <a:gsLst>
              <a:gs pos="100000">
                <a:srgbClr val="67788A"/>
              </a:gs>
              <a:gs pos="0">
                <a:srgbClr val="1C2A3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pic>
        <p:nvPicPr>
          <p:cNvPr id="13" name="Picture 12">
            <a:extLst>
              <a:ext uri="{FF2B5EF4-FFF2-40B4-BE49-F238E27FC236}">
                <a16:creationId xmlns:a16="http://schemas.microsoft.com/office/drawing/2014/main" id="{933F6574-B598-5FE8-9176-33445E685D6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
        <p:nvSpPr>
          <p:cNvPr id="5" name="Content Placeholder 2">
            <a:extLst>
              <a:ext uri="{FF2B5EF4-FFF2-40B4-BE49-F238E27FC236}">
                <a16:creationId xmlns:a16="http://schemas.microsoft.com/office/drawing/2014/main" id="{7DA31BB3-EEF7-90DA-B50C-DA19C6295893}"/>
              </a:ext>
            </a:extLst>
          </p:cNvPr>
          <p:cNvSpPr>
            <a:spLocks noGrp="1"/>
          </p:cNvSpPr>
          <p:nvPr>
            <p:ph sz="half" idx="11" hasCustomPrompt="1"/>
          </p:nvPr>
        </p:nvSpPr>
        <p:spPr>
          <a:xfrm>
            <a:off x="23919" y="1960310"/>
            <a:ext cx="3608903" cy="614872"/>
          </a:xfrm>
          <a:solidFill>
            <a:schemeClr val="bg2"/>
          </a:solidFill>
        </p:spPr>
        <p:txBody>
          <a:bodyPr lIns="274320" tIns="274320" rIns="274320">
            <a:normAutofit/>
          </a:bodyPr>
          <a:lstStyle>
            <a:lvl1pPr marL="0" indent="0">
              <a:buNone/>
              <a:defRPr sz="1680" b="1" i="0">
                <a:solidFill>
                  <a:schemeClr val="tx2"/>
                </a:solidFill>
                <a:latin typeface="Poppins SemiBold" pitchFamily="2" charset="77"/>
                <a:cs typeface="Poppins SemiBold" pitchFamily="2" charset="77"/>
              </a:defRPr>
            </a:lvl1pPr>
            <a:lvl2pPr>
              <a:defRPr sz="1680">
                <a:solidFill>
                  <a:schemeClr val="tx1"/>
                </a:solidFill>
              </a:defRPr>
            </a:lvl2pPr>
            <a:lvl3pPr>
              <a:defRPr sz="1440">
                <a:solidFill>
                  <a:schemeClr val="tx1"/>
                </a:solidFill>
              </a:defRPr>
            </a:lvl3pPr>
            <a:lvl4pPr>
              <a:defRPr sz="1320">
                <a:solidFill>
                  <a:schemeClr val="tx1"/>
                </a:solidFill>
              </a:defRPr>
            </a:lvl4pPr>
            <a:lvl5pPr>
              <a:defRPr sz="1320">
                <a:solidFill>
                  <a:schemeClr val="tx1"/>
                </a:solidFill>
              </a:defRPr>
            </a:lvl5pPr>
          </a:lstStyle>
          <a:p>
            <a:pPr lvl="0"/>
            <a:r>
              <a:rPr lang="en-US"/>
              <a:t>Item A</a:t>
            </a:r>
          </a:p>
        </p:txBody>
      </p:sp>
      <p:sp>
        <p:nvSpPr>
          <p:cNvPr id="4" name="Content Placeholder 2">
            <a:extLst>
              <a:ext uri="{FF2B5EF4-FFF2-40B4-BE49-F238E27FC236}">
                <a16:creationId xmlns:a16="http://schemas.microsoft.com/office/drawing/2014/main" id="{00668713-2A17-BA50-9437-BC9379176C52}"/>
              </a:ext>
            </a:extLst>
          </p:cNvPr>
          <p:cNvSpPr>
            <a:spLocks noGrp="1"/>
          </p:cNvSpPr>
          <p:nvPr>
            <p:ph sz="half" idx="12" hasCustomPrompt="1"/>
          </p:nvPr>
        </p:nvSpPr>
        <p:spPr>
          <a:xfrm>
            <a:off x="3651622" y="2575181"/>
            <a:ext cx="3675536" cy="4837175"/>
          </a:xfrm>
          <a:solidFill>
            <a:schemeClr val="bg1"/>
          </a:solidFill>
        </p:spPr>
        <p:txBody>
          <a:bodyPr lIns="274320" tIns="274320" rIns="274320">
            <a:normAutofit/>
          </a:bodyPr>
          <a:lstStyle>
            <a:lvl1pPr>
              <a:lnSpc>
                <a:spcPct val="110000"/>
              </a:lnSpc>
              <a:defRPr sz="1440">
                <a:solidFill>
                  <a:schemeClr val="tx1"/>
                </a:solidFill>
              </a:defRPr>
            </a:lvl1pPr>
            <a:lvl2pPr>
              <a:defRPr sz="1680">
                <a:solidFill>
                  <a:schemeClr val="tx1"/>
                </a:solidFill>
              </a:defRPr>
            </a:lvl2pPr>
            <a:lvl3pPr>
              <a:defRPr sz="1440">
                <a:solidFill>
                  <a:schemeClr val="tx1"/>
                </a:solidFill>
              </a:defRPr>
            </a:lvl3pPr>
            <a:lvl4pPr>
              <a:defRPr sz="1320">
                <a:solidFill>
                  <a:schemeClr val="tx1"/>
                </a:solidFill>
              </a:defRPr>
            </a:lvl4pPr>
            <a:lvl5pPr>
              <a:defRPr sz="1320">
                <a:solidFill>
                  <a:schemeClr val="tx1"/>
                </a:solidFill>
              </a:defRPr>
            </a:lvl5pPr>
          </a:lstStyle>
          <a:p>
            <a:pPr lvl="0"/>
            <a:r>
              <a:rPr lang="en-US"/>
              <a:t>Copy goes here</a:t>
            </a:r>
          </a:p>
        </p:txBody>
      </p:sp>
      <p:sp>
        <p:nvSpPr>
          <p:cNvPr id="7" name="Content Placeholder 2">
            <a:extLst>
              <a:ext uri="{FF2B5EF4-FFF2-40B4-BE49-F238E27FC236}">
                <a16:creationId xmlns:a16="http://schemas.microsoft.com/office/drawing/2014/main" id="{A6DA6DAF-EC92-FF16-9631-41C97F2FC240}"/>
              </a:ext>
            </a:extLst>
          </p:cNvPr>
          <p:cNvSpPr>
            <a:spLocks noGrp="1"/>
          </p:cNvSpPr>
          <p:nvPr>
            <p:ph sz="half" idx="13" hasCustomPrompt="1"/>
          </p:nvPr>
        </p:nvSpPr>
        <p:spPr>
          <a:xfrm>
            <a:off x="3632824" y="1960310"/>
            <a:ext cx="3679187" cy="614872"/>
          </a:xfrm>
          <a:solidFill>
            <a:schemeClr val="bg1"/>
          </a:solidFill>
        </p:spPr>
        <p:txBody>
          <a:bodyPr lIns="274320" tIns="274320" rIns="274320">
            <a:normAutofit/>
          </a:bodyPr>
          <a:lstStyle>
            <a:lvl1pPr marL="0" indent="0">
              <a:buNone/>
              <a:defRPr sz="1680" b="1" i="0">
                <a:solidFill>
                  <a:schemeClr val="tx2"/>
                </a:solidFill>
                <a:latin typeface="Poppins SemiBold" pitchFamily="2" charset="77"/>
                <a:cs typeface="Poppins SemiBold" pitchFamily="2" charset="77"/>
              </a:defRPr>
            </a:lvl1pPr>
            <a:lvl2pPr>
              <a:defRPr sz="1680">
                <a:solidFill>
                  <a:schemeClr val="tx1"/>
                </a:solidFill>
              </a:defRPr>
            </a:lvl2pPr>
            <a:lvl3pPr>
              <a:defRPr sz="1440">
                <a:solidFill>
                  <a:schemeClr val="tx1"/>
                </a:solidFill>
              </a:defRPr>
            </a:lvl3pPr>
            <a:lvl4pPr>
              <a:defRPr sz="1320">
                <a:solidFill>
                  <a:schemeClr val="tx1"/>
                </a:solidFill>
              </a:defRPr>
            </a:lvl4pPr>
            <a:lvl5pPr>
              <a:defRPr sz="1320">
                <a:solidFill>
                  <a:schemeClr val="tx1"/>
                </a:solidFill>
              </a:defRPr>
            </a:lvl5pPr>
          </a:lstStyle>
          <a:p>
            <a:pPr lvl="0"/>
            <a:r>
              <a:rPr lang="en-US"/>
              <a:t>Item B</a:t>
            </a:r>
          </a:p>
        </p:txBody>
      </p:sp>
      <p:sp>
        <p:nvSpPr>
          <p:cNvPr id="8" name="Content Placeholder 2">
            <a:extLst>
              <a:ext uri="{FF2B5EF4-FFF2-40B4-BE49-F238E27FC236}">
                <a16:creationId xmlns:a16="http://schemas.microsoft.com/office/drawing/2014/main" id="{ADD825AC-F6D1-A40A-3260-FDDFA6F20337}"/>
              </a:ext>
            </a:extLst>
          </p:cNvPr>
          <p:cNvSpPr>
            <a:spLocks noGrp="1"/>
          </p:cNvSpPr>
          <p:nvPr>
            <p:ph sz="half" idx="14" hasCustomPrompt="1"/>
          </p:nvPr>
        </p:nvSpPr>
        <p:spPr>
          <a:xfrm>
            <a:off x="7303242" y="2575181"/>
            <a:ext cx="3675536" cy="4837175"/>
          </a:xfrm>
          <a:gradFill>
            <a:gsLst>
              <a:gs pos="100000">
                <a:schemeClr val="bg1"/>
              </a:gs>
              <a:gs pos="0">
                <a:schemeClr val="bg2"/>
              </a:gs>
            </a:gsLst>
            <a:lin ang="5400000" scaled="0"/>
          </a:gradFill>
        </p:spPr>
        <p:txBody>
          <a:bodyPr lIns="274320" tIns="274320" rIns="274320">
            <a:normAutofit/>
          </a:bodyPr>
          <a:lstStyle>
            <a:lvl1pPr>
              <a:lnSpc>
                <a:spcPct val="110000"/>
              </a:lnSpc>
              <a:defRPr sz="1440">
                <a:solidFill>
                  <a:schemeClr val="tx1"/>
                </a:solidFill>
              </a:defRPr>
            </a:lvl1pPr>
            <a:lvl2pPr>
              <a:defRPr sz="1680">
                <a:solidFill>
                  <a:schemeClr val="tx1"/>
                </a:solidFill>
              </a:defRPr>
            </a:lvl2pPr>
            <a:lvl3pPr>
              <a:defRPr sz="1440">
                <a:solidFill>
                  <a:schemeClr val="tx1"/>
                </a:solidFill>
              </a:defRPr>
            </a:lvl3pPr>
            <a:lvl4pPr>
              <a:defRPr sz="1320">
                <a:solidFill>
                  <a:schemeClr val="tx1"/>
                </a:solidFill>
              </a:defRPr>
            </a:lvl4pPr>
            <a:lvl5pPr>
              <a:defRPr sz="1320">
                <a:solidFill>
                  <a:schemeClr val="tx1"/>
                </a:solidFill>
              </a:defRPr>
            </a:lvl5pPr>
          </a:lstStyle>
          <a:p>
            <a:pPr lvl="0"/>
            <a:r>
              <a:rPr lang="en-US"/>
              <a:t>Copy goes here</a:t>
            </a:r>
          </a:p>
        </p:txBody>
      </p:sp>
      <p:sp>
        <p:nvSpPr>
          <p:cNvPr id="9" name="Content Placeholder 2">
            <a:extLst>
              <a:ext uri="{FF2B5EF4-FFF2-40B4-BE49-F238E27FC236}">
                <a16:creationId xmlns:a16="http://schemas.microsoft.com/office/drawing/2014/main" id="{7ED8E563-7FDC-1316-3F09-339CD05BAD18}"/>
              </a:ext>
            </a:extLst>
          </p:cNvPr>
          <p:cNvSpPr>
            <a:spLocks noGrp="1"/>
          </p:cNvSpPr>
          <p:nvPr>
            <p:ph sz="half" idx="15" hasCustomPrompt="1"/>
          </p:nvPr>
        </p:nvSpPr>
        <p:spPr>
          <a:xfrm>
            <a:off x="7303240" y="1960310"/>
            <a:ext cx="3632822" cy="614872"/>
          </a:xfrm>
          <a:solidFill>
            <a:schemeClr val="bg2"/>
          </a:solidFill>
        </p:spPr>
        <p:txBody>
          <a:bodyPr lIns="274320" tIns="274320" rIns="274320">
            <a:normAutofit/>
          </a:bodyPr>
          <a:lstStyle>
            <a:lvl1pPr marL="0" indent="0">
              <a:buNone/>
              <a:defRPr sz="1680" b="1" i="0">
                <a:solidFill>
                  <a:schemeClr val="tx2"/>
                </a:solidFill>
                <a:latin typeface="Poppins SemiBold" pitchFamily="2" charset="77"/>
                <a:cs typeface="Poppins SemiBold" pitchFamily="2" charset="77"/>
              </a:defRPr>
            </a:lvl1pPr>
            <a:lvl2pPr>
              <a:defRPr sz="1680">
                <a:solidFill>
                  <a:schemeClr val="tx1"/>
                </a:solidFill>
              </a:defRPr>
            </a:lvl2pPr>
            <a:lvl3pPr>
              <a:defRPr sz="1440">
                <a:solidFill>
                  <a:schemeClr val="tx1"/>
                </a:solidFill>
              </a:defRPr>
            </a:lvl3pPr>
            <a:lvl4pPr>
              <a:defRPr sz="1320">
                <a:solidFill>
                  <a:schemeClr val="tx1"/>
                </a:solidFill>
              </a:defRPr>
            </a:lvl4pPr>
            <a:lvl5pPr>
              <a:defRPr sz="1320">
                <a:solidFill>
                  <a:schemeClr val="tx1"/>
                </a:solidFill>
              </a:defRPr>
            </a:lvl5pPr>
          </a:lstStyle>
          <a:p>
            <a:pPr lvl="0"/>
            <a:r>
              <a:rPr lang="en-US"/>
              <a:t>Item C</a:t>
            </a:r>
          </a:p>
        </p:txBody>
      </p:sp>
      <p:sp>
        <p:nvSpPr>
          <p:cNvPr id="10" name="Content Placeholder 2">
            <a:extLst>
              <a:ext uri="{FF2B5EF4-FFF2-40B4-BE49-F238E27FC236}">
                <a16:creationId xmlns:a16="http://schemas.microsoft.com/office/drawing/2014/main" id="{BDBC2749-3D84-DD2F-76B0-9819FA9B3F2B}"/>
              </a:ext>
            </a:extLst>
          </p:cNvPr>
          <p:cNvSpPr>
            <a:spLocks noGrp="1"/>
          </p:cNvSpPr>
          <p:nvPr>
            <p:ph sz="half" idx="16" hasCustomPrompt="1"/>
          </p:nvPr>
        </p:nvSpPr>
        <p:spPr>
          <a:xfrm>
            <a:off x="10954862" y="2575181"/>
            <a:ext cx="3675536" cy="4837175"/>
          </a:xfrm>
          <a:solidFill>
            <a:schemeClr val="bg1"/>
          </a:solidFill>
        </p:spPr>
        <p:txBody>
          <a:bodyPr lIns="274320" tIns="274320" rIns="274320">
            <a:normAutofit/>
          </a:bodyPr>
          <a:lstStyle>
            <a:lvl1pPr>
              <a:lnSpc>
                <a:spcPct val="110000"/>
              </a:lnSpc>
              <a:defRPr sz="1440">
                <a:solidFill>
                  <a:schemeClr val="tx1"/>
                </a:solidFill>
              </a:defRPr>
            </a:lvl1pPr>
            <a:lvl2pPr>
              <a:defRPr sz="1680">
                <a:solidFill>
                  <a:schemeClr val="tx1"/>
                </a:solidFill>
              </a:defRPr>
            </a:lvl2pPr>
            <a:lvl3pPr>
              <a:defRPr sz="1440">
                <a:solidFill>
                  <a:schemeClr val="tx1"/>
                </a:solidFill>
              </a:defRPr>
            </a:lvl3pPr>
            <a:lvl4pPr>
              <a:defRPr sz="1320">
                <a:solidFill>
                  <a:schemeClr val="tx1"/>
                </a:solidFill>
              </a:defRPr>
            </a:lvl4pPr>
            <a:lvl5pPr>
              <a:defRPr sz="1320">
                <a:solidFill>
                  <a:schemeClr val="tx1"/>
                </a:solidFill>
              </a:defRPr>
            </a:lvl5pPr>
          </a:lstStyle>
          <a:p>
            <a:pPr lvl="0"/>
            <a:r>
              <a:rPr lang="en-US"/>
              <a:t>Copy goes here</a:t>
            </a:r>
          </a:p>
        </p:txBody>
      </p:sp>
      <p:sp>
        <p:nvSpPr>
          <p:cNvPr id="11" name="Content Placeholder 2">
            <a:extLst>
              <a:ext uri="{FF2B5EF4-FFF2-40B4-BE49-F238E27FC236}">
                <a16:creationId xmlns:a16="http://schemas.microsoft.com/office/drawing/2014/main" id="{B7C40A78-1383-5272-B496-7989FAB50313}"/>
              </a:ext>
            </a:extLst>
          </p:cNvPr>
          <p:cNvSpPr>
            <a:spLocks noGrp="1"/>
          </p:cNvSpPr>
          <p:nvPr>
            <p:ph sz="half" idx="17" hasCustomPrompt="1"/>
          </p:nvPr>
        </p:nvSpPr>
        <p:spPr>
          <a:xfrm>
            <a:off x="10954860" y="1960310"/>
            <a:ext cx="3675540" cy="614872"/>
          </a:xfrm>
          <a:solidFill>
            <a:schemeClr val="bg1"/>
          </a:solidFill>
        </p:spPr>
        <p:txBody>
          <a:bodyPr lIns="274320" tIns="274320" rIns="274320">
            <a:normAutofit/>
          </a:bodyPr>
          <a:lstStyle>
            <a:lvl1pPr marL="0" indent="0">
              <a:buNone/>
              <a:defRPr sz="1680" b="1" i="0">
                <a:solidFill>
                  <a:schemeClr val="tx2"/>
                </a:solidFill>
                <a:latin typeface="Poppins SemiBold" pitchFamily="2" charset="77"/>
                <a:cs typeface="Poppins SemiBold" pitchFamily="2" charset="77"/>
              </a:defRPr>
            </a:lvl1pPr>
            <a:lvl2pPr>
              <a:defRPr sz="1680">
                <a:solidFill>
                  <a:schemeClr val="tx1"/>
                </a:solidFill>
              </a:defRPr>
            </a:lvl2pPr>
            <a:lvl3pPr>
              <a:defRPr sz="1440">
                <a:solidFill>
                  <a:schemeClr val="tx1"/>
                </a:solidFill>
              </a:defRPr>
            </a:lvl3pPr>
            <a:lvl4pPr>
              <a:defRPr sz="1320">
                <a:solidFill>
                  <a:schemeClr val="tx1"/>
                </a:solidFill>
              </a:defRPr>
            </a:lvl4pPr>
            <a:lvl5pPr>
              <a:defRPr sz="1320">
                <a:solidFill>
                  <a:schemeClr val="tx1"/>
                </a:solidFill>
              </a:defRPr>
            </a:lvl5pPr>
          </a:lstStyle>
          <a:p>
            <a:pPr lvl="0"/>
            <a:r>
              <a:rPr lang="en-US"/>
              <a:t>Item D</a:t>
            </a:r>
          </a:p>
        </p:txBody>
      </p:sp>
      <p:sp>
        <p:nvSpPr>
          <p:cNvPr id="22" name="Title 1">
            <a:extLst>
              <a:ext uri="{FF2B5EF4-FFF2-40B4-BE49-F238E27FC236}">
                <a16:creationId xmlns:a16="http://schemas.microsoft.com/office/drawing/2014/main" id="{0CA7ED52-96A2-457B-0194-509BF503F99C}"/>
              </a:ext>
            </a:extLst>
          </p:cNvPr>
          <p:cNvSpPr>
            <a:spLocks noGrp="1"/>
          </p:cNvSpPr>
          <p:nvPr>
            <p:ph type="title"/>
          </p:nvPr>
        </p:nvSpPr>
        <p:spPr>
          <a:xfrm>
            <a:off x="142646" y="433049"/>
            <a:ext cx="13746456" cy="984885"/>
          </a:xfrm>
          <a:solidFill>
            <a:schemeClr val="bg1"/>
          </a:solidFill>
          <a:effectLst>
            <a:outerShdw dist="137444" dir="10800000" algn="r" rotWithShape="0">
              <a:schemeClr val="accent4"/>
            </a:outerShdw>
          </a:effectLst>
        </p:spPr>
        <p:txBody>
          <a:bodyPr wrap="square" lIns="457200" tIns="274320" bIns="91440">
            <a:spAutoFit/>
          </a:bodyPr>
          <a:lstStyle>
            <a:lvl1pPr>
              <a:lnSpc>
                <a:spcPct val="80000"/>
              </a:lnSpc>
              <a:defRPr sz="4800" b="0" i="0">
                <a:solidFill>
                  <a:schemeClr val="accent1"/>
                </a:solidFill>
                <a:latin typeface="Poppins" pitchFamily="2" charset="77"/>
                <a:cs typeface="Poppins" pitchFamily="2" charset="77"/>
              </a:defRPr>
            </a:lvl1pPr>
          </a:lstStyle>
          <a:p>
            <a:r>
              <a:rPr lang="en-US"/>
              <a:t>Click to edit Master title style</a:t>
            </a:r>
          </a:p>
        </p:txBody>
      </p:sp>
    </p:spTree>
    <p:extLst>
      <p:ext uri="{BB962C8B-B14F-4D97-AF65-F5344CB8AC3E}">
        <p14:creationId xmlns:p14="http://schemas.microsoft.com/office/powerpoint/2010/main" val="399675270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02_Content 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C51573-ED66-DAB4-1FE0-605EAB31C6CC}"/>
              </a:ext>
            </a:extLst>
          </p:cNvPr>
          <p:cNvSpPr>
            <a:spLocks noGrp="1"/>
          </p:cNvSpPr>
          <p:nvPr>
            <p:ph sz="half" idx="1" hasCustomPrompt="1"/>
          </p:nvPr>
        </p:nvSpPr>
        <p:spPr>
          <a:xfrm>
            <a:off x="2" y="2572824"/>
            <a:ext cx="2910442" cy="4839532"/>
          </a:xfrm>
          <a:gradFill>
            <a:gsLst>
              <a:gs pos="100000">
                <a:schemeClr val="bg1"/>
              </a:gs>
              <a:gs pos="0">
                <a:schemeClr val="bg2"/>
              </a:gs>
            </a:gsLst>
            <a:lin ang="5400000" scaled="0"/>
          </a:gradFill>
        </p:spPr>
        <p:txBody>
          <a:bodyPr lIns="274320" tIns="274320" rIns="274320">
            <a:normAutofit/>
          </a:bodyPr>
          <a:lstStyle>
            <a:lvl1pPr>
              <a:lnSpc>
                <a:spcPct val="110000"/>
              </a:lnSpc>
              <a:defRPr sz="1440">
                <a:solidFill>
                  <a:schemeClr val="tx1"/>
                </a:solidFill>
              </a:defRPr>
            </a:lvl1pPr>
            <a:lvl2pPr>
              <a:defRPr sz="1680">
                <a:solidFill>
                  <a:schemeClr val="tx1"/>
                </a:solidFill>
              </a:defRPr>
            </a:lvl2pPr>
            <a:lvl3pPr>
              <a:defRPr sz="1440">
                <a:solidFill>
                  <a:schemeClr val="tx1"/>
                </a:solidFill>
              </a:defRPr>
            </a:lvl3pPr>
            <a:lvl4pPr>
              <a:defRPr sz="1320">
                <a:solidFill>
                  <a:schemeClr val="tx1"/>
                </a:solidFill>
              </a:defRPr>
            </a:lvl4pPr>
            <a:lvl5pPr>
              <a:defRPr sz="1320">
                <a:solidFill>
                  <a:schemeClr val="tx1"/>
                </a:solidFill>
              </a:defRPr>
            </a:lvl5pPr>
          </a:lstStyle>
          <a:p>
            <a:pPr lvl="0"/>
            <a:r>
              <a:rPr lang="en-US"/>
              <a:t>Copy goes here</a:t>
            </a:r>
          </a:p>
        </p:txBody>
      </p:sp>
      <p:sp>
        <p:nvSpPr>
          <p:cNvPr id="12" name="Rectangle 11">
            <a:extLst>
              <a:ext uri="{FF2B5EF4-FFF2-40B4-BE49-F238E27FC236}">
                <a16:creationId xmlns:a16="http://schemas.microsoft.com/office/drawing/2014/main" id="{B5564CB2-47B5-0CB7-B274-8F69BC6EFE1E}"/>
              </a:ext>
            </a:extLst>
          </p:cNvPr>
          <p:cNvSpPr/>
          <p:nvPr userDrawn="1"/>
        </p:nvSpPr>
        <p:spPr>
          <a:xfrm>
            <a:off x="-6373" y="8076058"/>
            <a:ext cx="14640835" cy="153542"/>
          </a:xfrm>
          <a:prstGeom prst="rect">
            <a:avLst/>
          </a:prstGeom>
          <a:gradFill>
            <a:gsLst>
              <a:gs pos="100000">
                <a:srgbClr val="67788A"/>
              </a:gs>
              <a:gs pos="0">
                <a:srgbClr val="1C2A3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pic>
        <p:nvPicPr>
          <p:cNvPr id="13" name="Picture 12">
            <a:extLst>
              <a:ext uri="{FF2B5EF4-FFF2-40B4-BE49-F238E27FC236}">
                <a16:creationId xmlns:a16="http://schemas.microsoft.com/office/drawing/2014/main" id="{933F6574-B598-5FE8-9176-33445E685D6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
        <p:nvSpPr>
          <p:cNvPr id="5" name="Content Placeholder 2">
            <a:extLst>
              <a:ext uri="{FF2B5EF4-FFF2-40B4-BE49-F238E27FC236}">
                <a16:creationId xmlns:a16="http://schemas.microsoft.com/office/drawing/2014/main" id="{7DA31BB3-EEF7-90DA-B50C-DA19C6295893}"/>
              </a:ext>
            </a:extLst>
          </p:cNvPr>
          <p:cNvSpPr>
            <a:spLocks noGrp="1"/>
          </p:cNvSpPr>
          <p:nvPr>
            <p:ph sz="half" idx="11" hasCustomPrompt="1"/>
          </p:nvPr>
        </p:nvSpPr>
        <p:spPr>
          <a:xfrm>
            <a:off x="-6373" y="1957953"/>
            <a:ext cx="3006532" cy="614872"/>
          </a:xfrm>
          <a:solidFill>
            <a:schemeClr val="bg2"/>
          </a:solidFill>
        </p:spPr>
        <p:txBody>
          <a:bodyPr lIns="274320" tIns="274320" rIns="274320">
            <a:normAutofit/>
          </a:bodyPr>
          <a:lstStyle>
            <a:lvl1pPr marL="0" indent="0">
              <a:buNone/>
              <a:defRPr sz="1680" b="1" i="0">
                <a:solidFill>
                  <a:schemeClr val="tx2"/>
                </a:solidFill>
                <a:latin typeface="Poppins SemiBold" pitchFamily="2" charset="77"/>
                <a:cs typeface="Poppins SemiBold" pitchFamily="2" charset="77"/>
              </a:defRPr>
            </a:lvl1pPr>
            <a:lvl2pPr>
              <a:defRPr sz="1680">
                <a:solidFill>
                  <a:schemeClr val="tx1"/>
                </a:solidFill>
              </a:defRPr>
            </a:lvl2pPr>
            <a:lvl3pPr>
              <a:defRPr sz="1440">
                <a:solidFill>
                  <a:schemeClr val="tx1"/>
                </a:solidFill>
              </a:defRPr>
            </a:lvl3pPr>
            <a:lvl4pPr>
              <a:defRPr sz="1320">
                <a:solidFill>
                  <a:schemeClr val="tx1"/>
                </a:solidFill>
              </a:defRPr>
            </a:lvl4pPr>
            <a:lvl5pPr>
              <a:defRPr sz="1320">
                <a:solidFill>
                  <a:schemeClr val="tx1"/>
                </a:solidFill>
              </a:defRPr>
            </a:lvl5pPr>
          </a:lstStyle>
          <a:p>
            <a:pPr lvl="0"/>
            <a:r>
              <a:rPr lang="en-US"/>
              <a:t>Item A</a:t>
            </a:r>
          </a:p>
        </p:txBody>
      </p:sp>
      <p:sp>
        <p:nvSpPr>
          <p:cNvPr id="4" name="Content Placeholder 2">
            <a:extLst>
              <a:ext uri="{FF2B5EF4-FFF2-40B4-BE49-F238E27FC236}">
                <a16:creationId xmlns:a16="http://schemas.microsoft.com/office/drawing/2014/main" id="{00668713-2A17-BA50-9437-BC9379176C52}"/>
              </a:ext>
            </a:extLst>
          </p:cNvPr>
          <p:cNvSpPr>
            <a:spLocks noGrp="1"/>
          </p:cNvSpPr>
          <p:nvPr>
            <p:ph sz="half" idx="12" hasCustomPrompt="1"/>
          </p:nvPr>
        </p:nvSpPr>
        <p:spPr>
          <a:xfrm>
            <a:off x="2931947" y="2572824"/>
            <a:ext cx="2910442" cy="4839532"/>
          </a:xfrm>
          <a:solidFill>
            <a:schemeClr val="bg1"/>
          </a:solidFill>
        </p:spPr>
        <p:txBody>
          <a:bodyPr lIns="274320" tIns="274320" rIns="274320">
            <a:normAutofit/>
          </a:bodyPr>
          <a:lstStyle>
            <a:lvl1pPr>
              <a:lnSpc>
                <a:spcPct val="110000"/>
              </a:lnSpc>
              <a:defRPr sz="1440">
                <a:solidFill>
                  <a:schemeClr val="tx1"/>
                </a:solidFill>
              </a:defRPr>
            </a:lvl1pPr>
            <a:lvl2pPr>
              <a:defRPr sz="1680">
                <a:solidFill>
                  <a:schemeClr val="tx1"/>
                </a:solidFill>
              </a:defRPr>
            </a:lvl2pPr>
            <a:lvl3pPr>
              <a:defRPr sz="1440">
                <a:solidFill>
                  <a:schemeClr val="tx1"/>
                </a:solidFill>
              </a:defRPr>
            </a:lvl3pPr>
            <a:lvl4pPr>
              <a:defRPr sz="1320">
                <a:solidFill>
                  <a:schemeClr val="tx1"/>
                </a:solidFill>
              </a:defRPr>
            </a:lvl4pPr>
            <a:lvl5pPr>
              <a:defRPr sz="1320">
                <a:solidFill>
                  <a:schemeClr val="tx1"/>
                </a:solidFill>
              </a:defRPr>
            </a:lvl5pPr>
          </a:lstStyle>
          <a:p>
            <a:pPr lvl="0"/>
            <a:r>
              <a:rPr lang="en-US"/>
              <a:t>Copy goes here</a:t>
            </a:r>
          </a:p>
        </p:txBody>
      </p:sp>
      <p:sp>
        <p:nvSpPr>
          <p:cNvPr id="7" name="Content Placeholder 2">
            <a:extLst>
              <a:ext uri="{FF2B5EF4-FFF2-40B4-BE49-F238E27FC236}">
                <a16:creationId xmlns:a16="http://schemas.microsoft.com/office/drawing/2014/main" id="{A6DA6DAF-EC92-FF16-9631-41C97F2FC240}"/>
              </a:ext>
            </a:extLst>
          </p:cNvPr>
          <p:cNvSpPr>
            <a:spLocks noGrp="1"/>
          </p:cNvSpPr>
          <p:nvPr>
            <p:ph sz="half" idx="13" hasCustomPrompt="1"/>
          </p:nvPr>
        </p:nvSpPr>
        <p:spPr>
          <a:xfrm>
            <a:off x="2931945" y="1957953"/>
            <a:ext cx="2910442" cy="614872"/>
          </a:xfrm>
          <a:solidFill>
            <a:schemeClr val="bg1"/>
          </a:solidFill>
        </p:spPr>
        <p:txBody>
          <a:bodyPr lIns="274320" tIns="274320" rIns="274320">
            <a:normAutofit/>
          </a:bodyPr>
          <a:lstStyle>
            <a:lvl1pPr marL="0" indent="0">
              <a:buNone/>
              <a:defRPr sz="1680" b="1" i="0">
                <a:solidFill>
                  <a:schemeClr val="tx2"/>
                </a:solidFill>
                <a:latin typeface="Poppins SemiBold" pitchFamily="2" charset="77"/>
                <a:cs typeface="Poppins SemiBold" pitchFamily="2" charset="77"/>
              </a:defRPr>
            </a:lvl1pPr>
            <a:lvl2pPr>
              <a:defRPr sz="1680">
                <a:solidFill>
                  <a:schemeClr val="tx1"/>
                </a:solidFill>
              </a:defRPr>
            </a:lvl2pPr>
            <a:lvl3pPr>
              <a:defRPr sz="1440">
                <a:solidFill>
                  <a:schemeClr val="tx1"/>
                </a:solidFill>
              </a:defRPr>
            </a:lvl3pPr>
            <a:lvl4pPr>
              <a:defRPr sz="1320">
                <a:solidFill>
                  <a:schemeClr val="tx1"/>
                </a:solidFill>
              </a:defRPr>
            </a:lvl4pPr>
            <a:lvl5pPr>
              <a:defRPr sz="1320">
                <a:solidFill>
                  <a:schemeClr val="tx1"/>
                </a:solidFill>
              </a:defRPr>
            </a:lvl5pPr>
          </a:lstStyle>
          <a:p>
            <a:pPr lvl="0"/>
            <a:r>
              <a:rPr lang="en-US"/>
              <a:t>Item B</a:t>
            </a:r>
          </a:p>
        </p:txBody>
      </p:sp>
      <p:sp>
        <p:nvSpPr>
          <p:cNvPr id="8" name="Content Placeholder 2">
            <a:extLst>
              <a:ext uri="{FF2B5EF4-FFF2-40B4-BE49-F238E27FC236}">
                <a16:creationId xmlns:a16="http://schemas.microsoft.com/office/drawing/2014/main" id="{ADD825AC-F6D1-A40A-3260-FDDFA6F20337}"/>
              </a:ext>
            </a:extLst>
          </p:cNvPr>
          <p:cNvSpPr>
            <a:spLocks noGrp="1"/>
          </p:cNvSpPr>
          <p:nvPr>
            <p:ph sz="half" idx="14" hasCustomPrompt="1"/>
          </p:nvPr>
        </p:nvSpPr>
        <p:spPr>
          <a:xfrm>
            <a:off x="5863891" y="2572824"/>
            <a:ext cx="2910442" cy="4839532"/>
          </a:xfrm>
          <a:gradFill>
            <a:gsLst>
              <a:gs pos="100000">
                <a:schemeClr val="bg1"/>
              </a:gs>
              <a:gs pos="0">
                <a:schemeClr val="bg2"/>
              </a:gs>
            </a:gsLst>
            <a:lin ang="5400000" scaled="0"/>
          </a:gradFill>
        </p:spPr>
        <p:txBody>
          <a:bodyPr lIns="274320" tIns="274320" rIns="274320">
            <a:normAutofit/>
          </a:bodyPr>
          <a:lstStyle>
            <a:lvl1pPr>
              <a:lnSpc>
                <a:spcPct val="110000"/>
              </a:lnSpc>
              <a:defRPr sz="1440">
                <a:solidFill>
                  <a:schemeClr val="tx1"/>
                </a:solidFill>
              </a:defRPr>
            </a:lvl1pPr>
            <a:lvl2pPr>
              <a:defRPr sz="1680">
                <a:solidFill>
                  <a:schemeClr val="tx1"/>
                </a:solidFill>
              </a:defRPr>
            </a:lvl2pPr>
            <a:lvl3pPr>
              <a:defRPr sz="1440">
                <a:solidFill>
                  <a:schemeClr val="tx1"/>
                </a:solidFill>
              </a:defRPr>
            </a:lvl3pPr>
            <a:lvl4pPr>
              <a:defRPr sz="1320">
                <a:solidFill>
                  <a:schemeClr val="tx1"/>
                </a:solidFill>
              </a:defRPr>
            </a:lvl4pPr>
            <a:lvl5pPr>
              <a:defRPr sz="1320">
                <a:solidFill>
                  <a:schemeClr val="tx1"/>
                </a:solidFill>
              </a:defRPr>
            </a:lvl5pPr>
          </a:lstStyle>
          <a:p>
            <a:pPr lvl="0"/>
            <a:r>
              <a:rPr lang="en-US"/>
              <a:t>Copy goes here</a:t>
            </a:r>
          </a:p>
        </p:txBody>
      </p:sp>
      <p:sp>
        <p:nvSpPr>
          <p:cNvPr id="9" name="Content Placeholder 2">
            <a:extLst>
              <a:ext uri="{FF2B5EF4-FFF2-40B4-BE49-F238E27FC236}">
                <a16:creationId xmlns:a16="http://schemas.microsoft.com/office/drawing/2014/main" id="{7ED8E563-7FDC-1316-3F09-339CD05BAD18}"/>
              </a:ext>
            </a:extLst>
          </p:cNvPr>
          <p:cNvSpPr>
            <a:spLocks noGrp="1"/>
          </p:cNvSpPr>
          <p:nvPr>
            <p:ph sz="half" idx="15" hasCustomPrompt="1"/>
          </p:nvPr>
        </p:nvSpPr>
        <p:spPr>
          <a:xfrm>
            <a:off x="5863891" y="1957953"/>
            <a:ext cx="2931944" cy="614872"/>
          </a:xfrm>
          <a:solidFill>
            <a:schemeClr val="bg2"/>
          </a:solidFill>
        </p:spPr>
        <p:txBody>
          <a:bodyPr lIns="274320" tIns="274320" rIns="274320">
            <a:normAutofit/>
          </a:bodyPr>
          <a:lstStyle>
            <a:lvl1pPr marL="0" indent="0">
              <a:buNone/>
              <a:defRPr sz="1680" b="1" i="0">
                <a:solidFill>
                  <a:schemeClr val="tx2"/>
                </a:solidFill>
                <a:latin typeface="Poppins SemiBold" pitchFamily="2" charset="77"/>
                <a:cs typeface="Poppins SemiBold" pitchFamily="2" charset="77"/>
              </a:defRPr>
            </a:lvl1pPr>
            <a:lvl2pPr>
              <a:defRPr sz="1680">
                <a:solidFill>
                  <a:schemeClr val="tx1"/>
                </a:solidFill>
              </a:defRPr>
            </a:lvl2pPr>
            <a:lvl3pPr>
              <a:defRPr sz="1440">
                <a:solidFill>
                  <a:schemeClr val="tx1"/>
                </a:solidFill>
              </a:defRPr>
            </a:lvl3pPr>
            <a:lvl4pPr>
              <a:defRPr sz="1320">
                <a:solidFill>
                  <a:schemeClr val="tx1"/>
                </a:solidFill>
              </a:defRPr>
            </a:lvl4pPr>
            <a:lvl5pPr>
              <a:defRPr sz="1320">
                <a:solidFill>
                  <a:schemeClr val="tx1"/>
                </a:solidFill>
              </a:defRPr>
            </a:lvl5pPr>
          </a:lstStyle>
          <a:p>
            <a:pPr lvl="0"/>
            <a:r>
              <a:rPr lang="en-US"/>
              <a:t>Item C</a:t>
            </a:r>
          </a:p>
        </p:txBody>
      </p:sp>
      <p:sp>
        <p:nvSpPr>
          <p:cNvPr id="10" name="Content Placeholder 2">
            <a:extLst>
              <a:ext uri="{FF2B5EF4-FFF2-40B4-BE49-F238E27FC236}">
                <a16:creationId xmlns:a16="http://schemas.microsoft.com/office/drawing/2014/main" id="{BDBC2749-3D84-DD2F-76B0-9819FA9B3F2B}"/>
              </a:ext>
            </a:extLst>
          </p:cNvPr>
          <p:cNvSpPr>
            <a:spLocks noGrp="1"/>
          </p:cNvSpPr>
          <p:nvPr>
            <p:ph sz="half" idx="16" hasCustomPrompt="1"/>
          </p:nvPr>
        </p:nvSpPr>
        <p:spPr>
          <a:xfrm>
            <a:off x="8795835" y="2572824"/>
            <a:ext cx="2910442" cy="4839532"/>
          </a:xfrm>
          <a:solidFill>
            <a:schemeClr val="bg1"/>
          </a:solidFill>
        </p:spPr>
        <p:txBody>
          <a:bodyPr lIns="274320" tIns="274320" rIns="274320">
            <a:normAutofit/>
          </a:bodyPr>
          <a:lstStyle>
            <a:lvl1pPr>
              <a:lnSpc>
                <a:spcPct val="110000"/>
              </a:lnSpc>
              <a:defRPr sz="1440">
                <a:solidFill>
                  <a:schemeClr val="tx1"/>
                </a:solidFill>
              </a:defRPr>
            </a:lvl1pPr>
            <a:lvl2pPr>
              <a:defRPr sz="1680">
                <a:solidFill>
                  <a:schemeClr val="tx1"/>
                </a:solidFill>
              </a:defRPr>
            </a:lvl2pPr>
            <a:lvl3pPr>
              <a:defRPr sz="1440">
                <a:solidFill>
                  <a:schemeClr val="tx1"/>
                </a:solidFill>
              </a:defRPr>
            </a:lvl3pPr>
            <a:lvl4pPr>
              <a:defRPr sz="1320">
                <a:solidFill>
                  <a:schemeClr val="tx1"/>
                </a:solidFill>
              </a:defRPr>
            </a:lvl4pPr>
            <a:lvl5pPr>
              <a:defRPr sz="1320">
                <a:solidFill>
                  <a:schemeClr val="tx1"/>
                </a:solidFill>
              </a:defRPr>
            </a:lvl5pPr>
          </a:lstStyle>
          <a:p>
            <a:pPr lvl="0"/>
            <a:r>
              <a:rPr lang="en-US"/>
              <a:t>Copy goes here</a:t>
            </a:r>
          </a:p>
        </p:txBody>
      </p:sp>
      <p:sp>
        <p:nvSpPr>
          <p:cNvPr id="11" name="Content Placeholder 2">
            <a:extLst>
              <a:ext uri="{FF2B5EF4-FFF2-40B4-BE49-F238E27FC236}">
                <a16:creationId xmlns:a16="http://schemas.microsoft.com/office/drawing/2014/main" id="{B7C40A78-1383-5272-B496-7989FAB50313}"/>
              </a:ext>
            </a:extLst>
          </p:cNvPr>
          <p:cNvSpPr>
            <a:spLocks noGrp="1"/>
          </p:cNvSpPr>
          <p:nvPr>
            <p:ph sz="half" idx="17" hasCustomPrompt="1"/>
          </p:nvPr>
        </p:nvSpPr>
        <p:spPr>
          <a:xfrm>
            <a:off x="8795835" y="1957953"/>
            <a:ext cx="2891203" cy="614872"/>
          </a:xfrm>
          <a:solidFill>
            <a:schemeClr val="bg1"/>
          </a:solidFill>
        </p:spPr>
        <p:txBody>
          <a:bodyPr lIns="274320" tIns="274320" rIns="274320">
            <a:normAutofit/>
          </a:bodyPr>
          <a:lstStyle>
            <a:lvl1pPr marL="0" indent="0">
              <a:buNone/>
              <a:defRPr sz="1680" b="1" i="0">
                <a:solidFill>
                  <a:schemeClr val="tx2"/>
                </a:solidFill>
                <a:latin typeface="Poppins SemiBold" pitchFamily="2" charset="77"/>
                <a:cs typeface="Poppins SemiBold" pitchFamily="2" charset="77"/>
              </a:defRPr>
            </a:lvl1pPr>
            <a:lvl2pPr>
              <a:defRPr sz="1680">
                <a:solidFill>
                  <a:schemeClr val="tx1"/>
                </a:solidFill>
              </a:defRPr>
            </a:lvl2pPr>
            <a:lvl3pPr>
              <a:defRPr sz="1440">
                <a:solidFill>
                  <a:schemeClr val="tx1"/>
                </a:solidFill>
              </a:defRPr>
            </a:lvl3pPr>
            <a:lvl4pPr>
              <a:defRPr sz="1320">
                <a:solidFill>
                  <a:schemeClr val="tx1"/>
                </a:solidFill>
              </a:defRPr>
            </a:lvl4pPr>
            <a:lvl5pPr>
              <a:defRPr sz="1320">
                <a:solidFill>
                  <a:schemeClr val="tx1"/>
                </a:solidFill>
              </a:defRPr>
            </a:lvl5pPr>
          </a:lstStyle>
          <a:p>
            <a:pPr lvl="0"/>
            <a:r>
              <a:rPr lang="en-US"/>
              <a:t>Item D</a:t>
            </a:r>
          </a:p>
        </p:txBody>
      </p:sp>
      <p:sp>
        <p:nvSpPr>
          <p:cNvPr id="15" name="Content Placeholder 2">
            <a:extLst>
              <a:ext uri="{FF2B5EF4-FFF2-40B4-BE49-F238E27FC236}">
                <a16:creationId xmlns:a16="http://schemas.microsoft.com/office/drawing/2014/main" id="{3F2F7BAA-0B2D-88A9-B0C4-F92A320234D5}"/>
              </a:ext>
            </a:extLst>
          </p:cNvPr>
          <p:cNvSpPr>
            <a:spLocks noGrp="1"/>
          </p:cNvSpPr>
          <p:nvPr>
            <p:ph sz="half" idx="18" hasCustomPrompt="1"/>
          </p:nvPr>
        </p:nvSpPr>
        <p:spPr>
          <a:xfrm>
            <a:off x="11727779" y="2572824"/>
            <a:ext cx="2910442" cy="4839532"/>
          </a:xfrm>
          <a:gradFill>
            <a:gsLst>
              <a:gs pos="100000">
                <a:schemeClr val="bg1"/>
              </a:gs>
              <a:gs pos="0">
                <a:schemeClr val="bg2"/>
              </a:gs>
            </a:gsLst>
            <a:lin ang="5400000" scaled="0"/>
          </a:gradFill>
        </p:spPr>
        <p:txBody>
          <a:bodyPr lIns="274320" tIns="274320" rIns="274320">
            <a:normAutofit/>
          </a:bodyPr>
          <a:lstStyle>
            <a:lvl1pPr>
              <a:lnSpc>
                <a:spcPct val="110000"/>
              </a:lnSpc>
              <a:defRPr sz="1440">
                <a:solidFill>
                  <a:schemeClr val="tx1"/>
                </a:solidFill>
              </a:defRPr>
            </a:lvl1pPr>
            <a:lvl2pPr>
              <a:defRPr sz="1680">
                <a:solidFill>
                  <a:schemeClr val="tx1"/>
                </a:solidFill>
              </a:defRPr>
            </a:lvl2pPr>
            <a:lvl3pPr>
              <a:defRPr sz="1440">
                <a:solidFill>
                  <a:schemeClr val="tx1"/>
                </a:solidFill>
              </a:defRPr>
            </a:lvl3pPr>
            <a:lvl4pPr>
              <a:defRPr sz="1320">
                <a:solidFill>
                  <a:schemeClr val="tx1"/>
                </a:solidFill>
              </a:defRPr>
            </a:lvl4pPr>
            <a:lvl5pPr>
              <a:defRPr sz="1320">
                <a:solidFill>
                  <a:schemeClr val="tx1"/>
                </a:solidFill>
              </a:defRPr>
            </a:lvl5pPr>
          </a:lstStyle>
          <a:p>
            <a:pPr lvl="0"/>
            <a:r>
              <a:rPr lang="en-US"/>
              <a:t>Copy goes here</a:t>
            </a:r>
          </a:p>
        </p:txBody>
      </p:sp>
      <p:sp>
        <p:nvSpPr>
          <p:cNvPr id="16" name="Content Placeholder 2">
            <a:extLst>
              <a:ext uri="{FF2B5EF4-FFF2-40B4-BE49-F238E27FC236}">
                <a16:creationId xmlns:a16="http://schemas.microsoft.com/office/drawing/2014/main" id="{C6EF1439-1A74-FCA8-CE06-0D34BECE2ED4}"/>
              </a:ext>
            </a:extLst>
          </p:cNvPr>
          <p:cNvSpPr>
            <a:spLocks noGrp="1"/>
          </p:cNvSpPr>
          <p:nvPr>
            <p:ph sz="half" idx="19" hasCustomPrompt="1"/>
          </p:nvPr>
        </p:nvSpPr>
        <p:spPr>
          <a:xfrm>
            <a:off x="11727779" y="1957953"/>
            <a:ext cx="2902619" cy="614872"/>
          </a:xfrm>
          <a:solidFill>
            <a:schemeClr val="bg2"/>
          </a:solidFill>
        </p:spPr>
        <p:txBody>
          <a:bodyPr lIns="274320" tIns="274320" rIns="274320">
            <a:normAutofit/>
          </a:bodyPr>
          <a:lstStyle>
            <a:lvl1pPr marL="0" indent="0">
              <a:buNone/>
              <a:defRPr sz="1680" b="1" i="0">
                <a:solidFill>
                  <a:schemeClr val="tx2"/>
                </a:solidFill>
                <a:latin typeface="Poppins SemiBold" pitchFamily="2" charset="77"/>
                <a:cs typeface="Poppins SemiBold" pitchFamily="2" charset="77"/>
              </a:defRPr>
            </a:lvl1pPr>
            <a:lvl2pPr>
              <a:defRPr sz="1680">
                <a:solidFill>
                  <a:schemeClr val="tx1"/>
                </a:solidFill>
              </a:defRPr>
            </a:lvl2pPr>
            <a:lvl3pPr>
              <a:defRPr sz="1440">
                <a:solidFill>
                  <a:schemeClr val="tx1"/>
                </a:solidFill>
              </a:defRPr>
            </a:lvl3pPr>
            <a:lvl4pPr>
              <a:defRPr sz="1320">
                <a:solidFill>
                  <a:schemeClr val="tx1"/>
                </a:solidFill>
              </a:defRPr>
            </a:lvl4pPr>
            <a:lvl5pPr>
              <a:defRPr sz="1320">
                <a:solidFill>
                  <a:schemeClr val="tx1"/>
                </a:solidFill>
              </a:defRPr>
            </a:lvl5pPr>
          </a:lstStyle>
          <a:p>
            <a:pPr lvl="0"/>
            <a:r>
              <a:rPr lang="en-US"/>
              <a:t>Item E</a:t>
            </a:r>
          </a:p>
        </p:txBody>
      </p:sp>
      <p:sp>
        <p:nvSpPr>
          <p:cNvPr id="21" name="Title 1">
            <a:extLst>
              <a:ext uri="{FF2B5EF4-FFF2-40B4-BE49-F238E27FC236}">
                <a16:creationId xmlns:a16="http://schemas.microsoft.com/office/drawing/2014/main" id="{DC2A2170-2FAF-E6CB-06B6-B9E71175CD9B}"/>
              </a:ext>
            </a:extLst>
          </p:cNvPr>
          <p:cNvSpPr>
            <a:spLocks noGrp="1"/>
          </p:cNvSpPr>
          <p:nvPr>
            <p:ph type="title"/>
          </p:nvPr>
        </p:nvSpPr>
        <p:spPr>
          <a:xfrm>
            <a:off x="142646" y="433049"/>
            <a:ext cx="13746456" cy="984885"/>
          </a:xfrm>
          <a:solidFill>
            <a:schemeClr val="bg1"/>
          </a:solidFill>
          <a:effectLst>
            <a:outerShdw dist="137444" dir="10800000" algn="r" rotWithShape="0">
              <a:schemeClr val="accent4"/>
            </a:outerShdw>
          </a:effectLst>
        </p:spPr>
        <p:txBody>
          <a:bodyPr wrap="square" lIns="457200" tIns="274320" bIns="91440">
            <a:spAutoFit/>
          </a:bodyPr>
          <a:lstStyle>
            <a:lvl1pPr>
              <a:lnSpc>
                <a:spcPct val="80000"/>
              </a:lnSpc>
              <a:defRPr sz="4800" b="0" i="0">
                <a:solidFill>
                  <a:schemeClr val="accent1"/>
                </a:solidFill>
                <a:latin typeface="Poppins" pitchFamily="2" charset="77"/>
                <a:cs typeface="Poppins" pitchFamily="2" charset="77"/>
              </a:defRPr>
            </a:lvl1pPr>
          </a:lstStyle>
          <a:p>
            <a:r>
              <a:rPr lang="en-US"/>
              <a:t>Click to edit Master title style</a:t>
            </a:r>
          </a:p>
        </p:txBody>
      </p:sp>
    </p:spTree>
    <p:extLst>
      <p:ext uri="{BB962C8B-B14F-4D97-AF65-F5344CB8AC3E}">
        <p14:creationId xmlns:p14="http://schemas.microsoft.com/office/powerpoint/2010/main" val="428393375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02_Content F">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C51573-ED66-DAB4-1FE0-605EAB31C6CC}"/>
              </a:ext>
            </a:extLst>
          </p:cNvPr>
          <p:cNvSpPr>
            <a:spLocks noGrp="1"/>
          </p:cNvSpPr>
          <p:nvPr>
            <p:ph sz="half" idx="1"/>
          </p:nvPr>
        </p:nvSpPr>
        <p:spPr>
          <a:xfrm>
            <a:off x="721249" y="1960309"/>
            <a:ext cx="5057760" cy="5452046"/>
          </a:xfrm>
        </p:spPr>
        <p:txBody>
          <a:bodyPr/>
          <a:lstStyle>
            <a:lvl1pPr>
              <a:lnSpc>
                <a:spcPct val="110000"/>
              </a:lnSpc>
              <a:spcBef>
                <a:spcPts val="1200"/>
              </a:spcBef>
              <a:defRPr sz="1920">
                <a:solidFill>
                  <a:schemeClr val="tx1"/>
                </a:solidFill>
              </a:defRPr>
            </a:lvl1pPr>
            <a:lvl2pPr>
              <a:lnSpc>
                <a:spcPct val="110000"/>
              </a:lnSpc>
              <a:spcBef>
                <a:spcPts val="1200"/>
              </a:spcBef>
              <a:defRPr sz="1680">
                <a:solidFill>
                  <a:schemeClr val="tx1"/>
                </a:solidFill>
              </a:defRPr>
            </a:lvl2pPr>
            <a:lvl3pPr>
              <a:lnSpc>
                <a:spcPct val="110000"/>
              </a:lnSpc>
              <a:spcBef>
                <a:spcPts val="1200"/>
              </a:spcBef>
              <a:defRPr sz="1440">
                <a:solidFill>
                  <a:schemeClr val="tx1"/>
                </a:solidFill>
              </a:defRPr>
            </a:lvl3pPr>
            <a:lvl4pPr>
              <a:lnSpc>
                <a:spcPct val="110000"/>
              </a:lnSpc>
              <a:spcBef>
                <a:spcPts val="1200"/>
              </a:spcBef>
              <a:defRPr sz="1320">
                <a:solidFill>
                  <a:schemeClr val="tx1"/>
                </a:solidFill>
              </a:defRPr>
            </a:lvl4pPr>
            <a:lvl5pPr>
              <a:lnSpc>
                <a:spcPct val="110000"/>
              </a:lnSpc>
              <a:spcBef>
                <a:spcPts val="1200"/>
              </a:spcBef>
              <a:defRPr sz="132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a:extLst>
              <a:ext uri="{FF2B5EF4-FFF2-40B4-BE49-F238E27FC236}">
                <a16:creationId xmlns:a16="http://schemas.microsoft.com/office/drawing/2014/main" id="{B5564CB2-47B5-0CB7-B274-8F69BC6EFE1E}"/>
              </a:ext>
            </a:extLst>
          </p:cNvPr>
          <p:cNvSpPr/>
          <p:nvPr userDrawn="1"/>
        </p:nvSpPr>
        <p:spPr>
          <a:xfrm>
            <a:off x="-6373" y="8076058"/>
            <a:ext cx="14640835" cy="153542"/>
          </a:xfrm>
          <a:prstGeom prst="rect">
            <a:avLst/>
          </a:prstGeom>
          <a:gradFill>
            <a:gsLst>
              <a:gs pos="100000">
                <a:srgbClr val="67788A"/>
              </a:gs>
              <a:gs pos="0">
                <a:srgbClr val="1C2A3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pic>
        <p:nvPicPr>
          <p:cNvPr id="13" name="Picture 12">
            <a:extLst>
              <a:ext uri="{FF2B5EF4-FFF2-40B4-BE49-F238E27FC236}">
                <a16:creationId xmlns:a16="http://schemas.microsoft.com/office/drawing/2014/main" id="{933F6574-B598-5FE8-9176-33445E685D6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
        <p:nvSpPr>
          <p:cNvPr id="6" name="Picture Placeholder 12">
            <a:extLst>
              <a:ext uri="{FF2B5EF4-FFF2-40B4-BE49-F238E27FC236}">
                <a16:creationId xmlns:a16="http://schemas.microsoft.com/office/drawing/2014/main" id="{2AF4AA69-93B4-282E-7B27-ABA2AB398797}"/>
              </a:ext>
            </a:extLst>
          </p:cNvPr>
          <p:cNvSpPr>
            <a:spLocks noGrp="1"/>
          </p:cNvSpPr>
          <p:nvPr>
            <p:ph type="pic" sz="quarter" idx="15" hasCustomPrompt="1"/>
          </p:nvPr>
        </p:nvSpPr>
        <p:spPr>
          <a:xfrm>
            <a:off x="6178581" y="1"/>
            <a:ext cx="8451820" cy="8076056"/>
          </a:xfrm>
          <a:solidFill>
            <a:schemeClr val="accent1"/>
          </a:solidFill>
        </p:spPr>
        <p:txBody>
          <a:bodyPr anchor="ctr"/>
          <a:lstStyle>
            <a:lvl1pPr marL="0" indent="0" algn="ctr">
              <a:buNone/>
              <a:defRPr>
                <a:solidFill>
                  <a:schemeClr val="bg1"/>
                </a:solidFill>
              </a:defRPr>
            </a:lvl1pPr>
          </a:lstStyle>
          <a:p>
            <a:r>
              <a:rPr lang="en-US"/>
              <a:t>Insert Photo Here</a:t>
            </a:r>
          </a:p>
        </p:txBody>
      </p:sp>
      <p:sp>
        <p:nvSpPr>
          <p:cNvPr id="14" name="Title 1">
            <a:extLst>
              <a:ext uri="{FF2B5EF4-FFF2-40B4-BE49-F238E27FC236}">
                <a16:creationId xmlns:a16="http://schemas.microsoft.com/office/drawing/2014/main" id="{6BA8BA0E-39D9-9E15-22FB-3C779A63E690}"/>
              </a:ext>
            </a:extLst>
          </p:cNvPr>
          <p:cNvSpPr>
            <a:spLocks noGrp="1"/>
          </p:cNvSpPr>
          <p:nvPr>
            <p:ph type="title"/>
          </p:nvPr>
        </p:nvSpPr>
        <p:spPr>
          <a:xfrm>
            <a:off x="142647" y="137585"/>
            <a:ext cx="5636363" cy="1575816"/>
          </a:xfrm>
          <a:solidFill>
            <a:schemeClr val="bg1"/>
          </a:solidFill>
          <a:effectLst>
            <a:outerShdw dist="137444" dir="10800000" algn="r" rotWithShape="0">
              <a:schemeClr val="accent4"/>
            </a:outerShdw>
          </a:effectLst>
        </p:spPr>
        <p:txBody>
          <a:bodyPr wrap="square" lIns="457200" tIns="274320" bIns="91440">
            <a:spAutoFit/>
          </a:bodyPr>
          <a:lstStyle>
            <a:lvl1pPr>
              <a:lnSpc>
                <a:spcPct val="80000"/>
              </a:lnSpc>
              <a:defRPr sz="4800" b="0" i="0">
                <a:solidFill>
                  <a:schemeClr val="accent1"/>
                </a:solidFill>
                <a:latin typeface="Poppins" pitchFamily="2" charset="77"/>
                <a:cs typeface="Poppins" pitchFamily="2" charset="77"/>
              </a:defRPr>
            </a:lvl1pPr>
          </a:lstStyle>
          <a:p>
            <a:r>
              <a:rPr lang="en-US"/>
              <a:t>Click to edit Master title style</a:t>
            </a:r>
          </a:p>
        </p:txBody>
      </p:sp>
    </p:spTree>
    <p:extLst>
      <p:ext uri="{BB962C8B-B14F-4D97-AF65-F5344CB8AC3E}">
        <p14:creationId xmlns:p14="http://schemas.microsoft.com/office/powerpoint/2010/main" val="305370803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02_Content 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5564CB2-47B5-0CB7-B274-8F69BC6EFE1E}"/>
              </a:ext>
            </a:extLst>
          </p:cNvPr>
          <p:cNvSpPr/>
          <p:nvPr userDrawn="1"/>
        </p:nvSpPr>
        <p:spPr>
          <a:xfrm>
            <a:off x="-6373" y="8076058"/>
            <a:ext cx="14640835" cy="153542"/>
          </a:xfrm>
          <a:prstGeom prst="rect">
            <a:avLst/>
          </a:prstGeom>
          <a:gradFill>
            <a:gsLst>
              <a:gs pos="100000">
                <a:srgbClr val="67788A"/>
              </a:gs>
              <a:gs pos="0">
                <a:srgbClr val="1C2A3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pic>
        <p:nvPicPr>
          <p:cNvPr id="13" name="Picture 12">
            <a:extLst>
              <a:ext uri="{FF2B5EF4-FFF2-40B4-BE49-F238E27FC236}">
                <a16:creationId xmlns:a16="http://schemas.microsoft.com/office/drawing/2014/main" id="{933F6574-B598-5FE8-9176-33445E685D6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
        <p:nvSpPr>
          <p:cNvPr id="6" name="Picture Placeholder 12">
            <a:extLst>
              <a:ext uri="{FF2B5EF4-FFF2-40B4-BE49-F238E27FC236}">
                <a16:creationId xmlns:a16="http://schemas.microsoft.com/office/drawing/2014/main" id="{2AF4AA69-93B4-282E-7B27-ABA2AB398797}"/>
              </a:ext>
            </a:extLst>
          </p:cNvPr>
          <p:cNvSpPr>
            <a:spLocks noGrp="1"/>
          </p:cNvSpPr>
          <p:nvPr>
            <p:ph type="pic" sz="quarter" idx="15" hasCustomPrompt="1"/>
          </p:nvPr>
        </p:nvSpPr>
        <p:spPr>
          <a:xfrm>
            <a:off x="6178580" y="-2"/>
            <a:ext cx="4115612" cy="3927732"/>
          </a:xfrm>
          <a:solidFill>
            <a:schemeClr val="accent1"/>
          </a:solidFill>
        </p:spPr>
        <p:txBody>
          <a:bodyPr anchor="ctr"/>
          <a:lstStyle>
            <a:lvl1pPr marL="0" indent="0" algn="ctr">
              <a:buNone/>
              <a:defRPr>
                <a:solidFill>
                  <a:schemeClr val="bg1"/>
                </a:solidFill>
              </a:defRPr>
            </a:lvl1pPr>
          </a:lstStyle>
          <a:p>
            <a:r>
              <a:rPr lang="en-US"/>
              <a:t>Insert Photo Here</a:t>
            </a:r>
          </a:p>
        </p:txBody>
      </p:sp>
      <p:sp>
        <p:nvSpPr>
          <p:cNvPr id="4" name="Picture Placeholder 12">
            <a:extLst>
              <a:ext uri="{FF2B5EF4-FFF2-40B4-BE49-F238E27FC236}">
                <a16:creationId xmlns:a16="http://schemas.microsoft.com/office/drawing/2014/main" id="{393A3B3E-87B9-C753-1EA7-2276FA8BA940}"/>
              </a:ext>
            </a:extLst>
          </p:cNvPr>
          <p:cNvSpPr>
            <a:spLocks noGrp="1"/>
          </p:cNvSpPr>
          <p:nvPr>
            <p:ph type="pic" sz="quarter" idx="16" hasCustomPrompt="1"/>
          </p:nvPr>
        </p:nvSpPr>
        <p:spPr>
          <a:xfrm>
            <a:off x="10514788" y="-2"/>
            <a:ext cx="4115612" cy="3927732"/>
          </a:xfrm>
          <a:solidFill>
            <a:schemeClr val="accent1"/>
          </a:solidFill>
        </p:spPr>
        <p:txBody>
          <a:bodyPr anchor="ctr"/>
          <a:lstStyle>
            <a:lvl1pPr marL="0" indent="0" algn="ctr">
              <a:buNone/>
              <a:defRPr>
                <a:solidFill>
                  <a:schemeClr val="bg1"/>
                </a:solidFill>
              </a:defRPr>
            </a:lvl1pPr>
          </a:lstStyle>
          <a:p>
            <a:r>
              <a:rPr lang="en-US"/>
              <a:t>Insert Photo Here</a:t>
            </a:r>
          </a:p>
        </p:txBody>
      </p:sp>
      <p:sp>
        <p:nvSpPr>
          <p:cNvPr id="5" name="Picture Placeholder 12">
            <a:extLst>
              <a:ext uri="{FF2B5EF4-FFF2-40B4-BE49-F238E27FC236}">
                <a16:creationId xmlns:a16="http://schemas.microsoft.com/office/drawing/2014/main" id="{65D14605-5453-C8ED-65FC-3BB5DD81124B}"/>
              </a:ext>
            </a:extLst>
          </p:cNvPr>
          <p:cNvSpPr>
            <a:spLocks noGrp="1"/>
          </p:cNvSpPr>
          <p:nvPr>
            <p:ph type="pic" sz="quarter" idx="17" hasCustomPrompt="1"/>
          </p:nvPr>
        </p:nvSpPr>
        <p:spPr>
          <a:xfrm>
            <a:off x="6178580" y="4148326"/>
            <a:ext cx="4115612" cy="3927731"/>
          </a:xfrm>
          <a:solidFill>
            <a:schemeClr val="accent1"/>
          </a:solidFill>
        </p:spPr>
        <p:txBody>
          <a:bodyPr anchor="ctr"/>
          <a:lstStyle>
            <a:lvl1pPr marL="0" indent="0" algn="ctr">
              <a:buNone/>
              <a:defRPr>
                <a:solidFill>
                  <a:schemeClr val="bg1"/>
                </a:solidFill>
              </a:defRPr>
            </a:lvl1pPr>
          </a:lstStyle>
          <a:p>
            <a:r>
              <a:rPr lang="en-US"/>
              <a:t>Insert Photo Here</a:t>
            </a:r>
          </a:p>
        </p:txBody>
      </p:sp>
      <p:sp>
        <p:nvSpPr>
          <p:cNvPr id="7" name="Picture Placeholder 12">
            <a:extLst>
              <a:ext uri="{FF2B5EF4-FFF2-40B4-BE49-F238E27FC236}">
                <a16:creationId xmlns:a16="http://schemas.microsoft.com/office/drawing/2014/main" id="{10071F54-0545-1E42-AED0-AE04A100A46C}"/>
              </a:ext>
            </a:extLst>
          </p:cNvPr>
          <p:cNvSpPr>
            <a:spLocks noGrp="1"/>
          </p:cNvSpPr>
          <p:nvPr>
            <p:ph type="pic" sz="quarter" idx="18" hasCustomPrompt="1"/>
          </p:nvPr>
        </p:nvSpPr>
        <p:spPr>
          <a:xfrm>
            <a:off x="10514788" y="4148326"/>
            <a:ext cx="4115612" cy="3927731"/>
          </a:xfrm>
          <a:solidFill>
            <a:schemeClr val="accent1"/>
          </a:solidFill>
        </p:spPr>
        <p:txBody>
          <a:bodyPr anchor="ctr"/>
          <a:lstStyle>
            <a:lvl1pPr marL="0" indent="0" algn="ctr">
              <a:buNone/>
              <a:defRPr>
                <a:solidFill>
                  <a:schemeClr val="bg1"/>
                </a:solidFill>
              </a:defRPr>
            </a:lvl1pPr>
          </a:lstStyle>
          <a:p>
            <a:r>
              <a:rPr lang="en-US"/>
              <a:t>Insert Photo Here</a:t>
            </a:r>
          </a:p>
        </p:txBody>
      </p:sp>
      <p:sp>
        <p:nvSpPr>
          <p:cNvPr id="16" name="Content Placeholder 2">
            <a:extLst>
              <a:ext uri="{FF2B5EF4-FFF2-40B4-BE49-F238E27FC236}">
                <a16:creationId xmlns:a16="http://schemas.microsoft.com/office/drawing/2014/main" id="{2AC33AC7-19E6-C8BD-1D7B-3A5D1DCA880B}"/>
              </a:ext>
            </a:extLst>
          </p:cNvPr>
          <p:cNvSpPr>
            <a:spLocks noGrp="1"/>
          </p:cNvSpPr>
          <p:nvPr>
            <p:ph sz="half" idx="1"/>
          </p:nvPr>
        </p:nvSpPr>
        <p:spPr>
          <a:xfrm>
            <a:off x="721249" y="1960309"/>
            <a:ext cx="5057760" cy="5452046"/>
          </a:xfrm>
        </p:spPr>
        <p:txBody>
          <a:bodyPr/>
          <a:lstStyle>
            <a:lvl1pPr>
              <a:lnSpc>
                <a:spcPct val="110000"/>
              </a:lnSpc>
              <a:spcBef>
                <a:spcPts val="1200"/>
              </a:spcBef>
              <a:defRPr sz="1920">
                <a:solidFill>
                  <a:schemeClr val="tx1"/>
                </a:solidFill>
              </a:defRPr>
            </a:lvl1pPr>
            <a:lvl2pPr>
              <a:lnSpc>
                <a:spcPct val="110000"/>
              </a:lnSpc>
              <a:spcBef>
                <a:spcPts val="1200"/>
              </a:spcBef>
              <a:defRPr sz="1680">
                <a:solidFill>
                  <a:schemeClr val="tx1"/>
                </a:solidFill>
              </a:defRPr>
            </a:lvl2pPr>
            <a:lvl3pPr>
              <a:lnSpc>
                <a:spcPct val="110000"/>
              </a:lnSpc>
              <a:spcBef>
                <a:spcPts val="1200"/>
              </a:spcBef>
              <a:defRPr sz="1440">
                <a:solidFill>
                  <a:schemeClr val="tx1"/>
                </a:solidFill>
              </a:defRPr>
            </a:lvl3pPr>
            <a:lvl4pPr>
              <a:lnSpc>
                <a:spcPct val="110000"/>
              </a:lnSpc>
              <a:spcBef>
                <a:spcPts val="1200"/>
              </a:spcBef>
              <a:defRPr sz="1320">
                <a:solidFill>
                  <a:schemeClr val="tx1"/>
                </a:solidFill>
              </a:defRPr>
            </a:lvl4pPr>
            <a:lvl5pPr>
              <a:lnSpc>
                <a:spcPct val="110000"/>
              </a:lnSpc>
              <a:spcBef>
                <a:spcPts val="1200"/>
              </a:spcBef>
              <a:defRPr sz="132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1">
            <a:extLst>
              <a:ext uri="{FF2B5EF4-FFF2-40B4-BE49-F238E27FC236}">
                <a16:creationId xmlns:a16="http://schemas.microsoft.com/office/drawing/2014/main" id="{E30DF382-7DFD-0A4D-5082-82E6D7401D3A}"/>
              </a:ext>
            </a:extLst>
          </p:cNvPr>
          <p:cNvSpPr>
            <a:spLocks noGrp="1"/>
          </p:cNvSpPr>
          <p:nvPr>
            <p:ph type="title"/>
          </p:nvPr>
        </p:nvSpPr>
        <p:spPr>
          <a:xfrm>
            <a:off x="142647" y="137585"/>
            <a:ext cx="5636363" cy="1575816"/>
          </a:xfrm>
          <a:solidFill>
            <a:schemeClr val="bg1"/>
          </a:solidFill>
          <a:effectLst>
            <a:outerShdw dist="137444" dir="10800000" algn="r" rotWithShape="0">
              <a:schemeClr val="accent4"/>
            </a:outerShdw>
          </a:effectLst>
        </p:spPr>
        <p:txBody>
          <a:bodyPr wrap="square" lIns="457200" tIns="274320" bIns="91440">
            <a:spAutoFit/>
          </a:bodyPr>
          <a:lstStyle>
            <a:lvl1pPr>
              <a:lnSpc>
                <a:spcPct val="80000"/>
              </a:lnSpc>
              <a:defRPr sz="4800" b="0" i="0">
                <a:solidFill>
                  <a:schemeClr val="accent1"/>
                </a:solidFill>
                <a:latin typeface="Poppins" pitchFamily="2" charset="77"/>
                <a:cs typeface="Poppins" pitchFamily="2" charset="77"/>
              </a:defRPr>
            </a:lvl1pPr>
          </a:lstStyle>
          <a:p>
            <a:r>
              <a:rPr lang="en-US"/>
              <a:t>Click to edit Master title style</a:t>
            </a:r>
          </a:p>
        </p:txBody>
      </p:sp>
    </p:spTree>
    <p:extLst>
      <p:ext uri="{BB962C8B-B14F-4D97-AF65-F5344CB8AC3E}">
        <p14:creationId xmlns:p14="http://schemas.microsoft.com/office/powerpoint/2010/main" val="307753658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02_Content H">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5564CB2-47B5-0CB7-B274-8F69BC6EFE1E}"/>
              </a:ext>
            </a:extLst>
          </p:cNvPr>
          <p:cNvSpPr/>
          <p:nvPr userDrawn="1"/>
        </p:nvSpPr>
        <p:spPr>
          <a:xfrm>
            <a:off x="-6373" y="8076058"/>
            <a:ext cx="14640835" cy="153542"/>
          </a:xfrm>
          <a:prstGeom prst="rect">
            <a:avLst/>
          </a:prstGeom>
          <a:solidFill>
            <a:srgbClr val="063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pic>
        <p:nvPicPr>
          <p:cNvPr id="13" name="Picture 12">
            <a:extLst>
              <a:ext uri="{FF2B5EF4-FFF2-40B4-BE49-F238E27FC236}">
                <a16:creationId xmlns:a16="http://schemas.microsoft.com/office/drawing/2014/main" id="{933F6574-B598-5FE8-9176-33445E685D6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
        <p:nvSpPr>
          <p:cNvPr id="8" name="Title 1">
            <a:extLst>
              <a:ext uri="{FF2B5EF4-FFF2-40B4-BE49-F238E27FC236}">
                <a16:creationId xmlns:a16="http://schemas.microsoft.com/office/drawing/2014/main" id="{6DD0F1DE-DAD2-9F1C-F5DB-74C7D95114C1}"/>
              </a:ext>
            </a:extLst>
          </p:cNvPr>
          <p:cNvSpPr>
            <a:spLocks noGrp="1"/>
          </p:cNvSpPr>
          <p:nvPr>
            <p:ph type="title"/>
          </p:nvPr>
        </p:nvSpPr>
        <p:spPr>
          <a:xfrm>
            <a:off x="142646" y="433049"/>
            <a:ext cx="13746456" cy="984885"/>
          </a:xfrm>
          <a:solidFill>
            <a:schemeClr val="bg1"/>
          </a:solidFill>
          <a:effectLst>
            <a:outerShdw dist="137444" dir="10800000" algn="r" rotWithShape="0">
              <a:schemeClr val="accent4"/>
            </a:outerShdw>
          </a:effectLst>
        </p:spPr>
        <p:txBody>
          <a:bodyPr wrap="square" lIns="457200" tIns="274320" bIns="91440">
            <a:spAutoFit/>
          </a:bodyPr>
          <a:lstStyle>
            <a:lvl1pPr>
              <a:lnSpc>
                <a:spcPct val="80000"/>
              </a:lnSpc>
              <a:defRPr sz="4800" b="0" i="0">
                <a:solidFill>
                  <a:schemeClr val="accent1"/>
                </a:solidFill>
                <a:latin typeface="Poppins" pitchFamily="2" charset="77"/>
                <a:cs typeface="Poppins" pitchFamily="2" charset="77"/>
              </a:defRPr>
            </a:lvl1pPr>
          </a:lstStyle>
          <a:p>
            <a:r>
              <a:rPr lang="en-US"/>
              <a:t>Click to edit Master title style</a:t>
            </a:r>
          </a:p>
        </p:txBody>
      </p:sp>
    </p:spTree>
    <p:extLst>
      <p:ext uri="{BB962C8B-B14F-4D97-AF65-F5344CB8AC3E}">
        <p14:creationId xmlns:p14="http://schemas.microsoft.com/office/powerpoint/2010/main" val="19153735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2651760" y="2011680"/>
            <a:ext cx="11521440" cy="557784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C406F59A-4A5A-4738-AC03-C9914EA55E29}" type="datetime1">
              <a:rPr lang="en-US" smtClean="0"/>
              <a:t>12/7/25</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651759" y="1463040"/>
            <a:ext cx="11658599" cy="45720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457200" y="1463040"/>
            <a:ext cx="1828800" cy="1828800"/>
          </a:xfrm>
        </p:spPr>
        <p:txBody>
          <a:bodyPr tIns="91440" bIns="91440"/>
          <a:lstStyle>
            <a:lvl1pPr>
              <a:defRPr>
                <a:latin typeface="Segoe UI" panose="020B0502040204020203" pitchFamily="34" charset="0"/>
              </a:defRPr>
            </a:lvl1pPr>
          </a:lstStyle>
          <a:p>
            <a:endParaRPr lang="en-US" dirty="0"/>
          </a:p>
        </p:txBody>
      </p: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354562501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03_Content A">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C51573-ED66-DAB4-1FE0-605EAB31C6CC}"/>
              </a:ext>
            </a:extLst>
          </p:cNvPr>
          <p:cNvSpPr>
            <a:spLocks noGrp="1"/>
          </p:cNvSpPr>
          <p:nvPr>
            <p:ph sz="half" idx="1"/>
          </p:nvPr>
        </p:nvSpPr>
        <p:spPr>
          <a:xfrm>
            <a:off x="721248" y="2675392"/>
            <a:ext cx="13178832" cy="4736964"/>
          </a:xfrm>
        </p:spPr>
        <p:txBody>
          <a:bodyPr/>
          <a:lstStyle>
            <a:lvl1pPr>
              <a:lnSpc>
                <a:spcPct val="110000"/>
              </a:lnSpc>
              <a:spcBef>
                <a:spcPts val="1200"/>
              </a:spcBef>
              <a:defRPr sz="1920">
                <a:solidFill>
                  <a:schemeClr val="tx1"/>
                </a:solidFill>
              </a:defRPr>
            </a:lvl1pPr>
            <a:lvl2pPr>
              <a:lnSpc>
                <a:spcPct val="110000"/>
              </a:lnSpc>
              <a:spcBef>
                <a:spcPts val="1200"/>
              </a:spcBef>
              <a:defRPr sz="1680">
                <a:solidFill>
                  <a:schemeClr val="tx1"/>
                </a:solidFill>
              </a:defRPr>
            </a:lvl2pPr>
            <a:lvl3pPr>
              <a:lnSpc>
                <a:spcPct val="110000"/>
              </a:lnSpc>
              <a:spcBef>
                <a:spcPts val="1200"/>
              </a:spcBef>
              <a:defRPr sz="1440">
                <a:solidFill>
                  <a:schemeClr val="tx1"/>
                </a:solidFill>
              </a:defRPr>
            </a:lvl3pPr>
            <a:lvl4pPr>
              <a:lnSpc>
                <a:spcPct val="110000"/>
              </a:lnSpc>
              <a:spcBef>
                <a:spcPts val="1200"/>
              </a:spcBef>
              <a:defRPr sz="1320">
                <a:solidFill>
                  <a:schemeClr val="tx1"/>
                </a:solidFill>
              </a:defRPr>
            </a:lvl4pPr>
            <a:lvl5pPr>
              <a:lnSpc>
                <a:spcPct val="110000"/>
              </a:lnSpc>
              <a:spcBef>
                <a:spcPts val="1200"/>
              </a:spcBef>
              <a:defRPr sz="132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a:extLst>
              <a:ext uri="{FF2B5EF4-FFF2-40B4-BE49-F238E27FC236}">
                <a16:creationId xmlns:a16="http://schemas.microsoft.com/office/drawing/2014/main" id="{B5564CB2-47B5-0CB7-B274-8F69BC6EFE1E}"/>
              </a:ext>
            </a:extLst>
          </p:cNvPr>
          <p:cNvSpPr/>
          <p:nvPr userDrawn="1"/>
        </p:nvSpPr>
        <p:spPr>
          <a:xfrm>
            <a:off x="-6373" y="8076058"/>
            <a:ext cx="14640835" cy="153542"/>
          </a:xfrm>
          <a:prstGeom prst="rect">
            <a:avLst/>
          </a:prstGeom>
          <a:gradFill>
            <a:gsLst>
              <a:gs pos="100000">
                <a:srgbClr val="67788A"/>
              </a:gs>
              <a:gs pos="0">
                <a:srgbClr val="1C2A3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pic>
        <p:nvPicPr>
          <p:cNvPr id="13" name="Picture 12">
            <a:extLst>
              <a:ext uri="{FF2B5EF4-FFF2-40B4-BE49-F238E27FC236}">
                <a16:creationId xmlns:a16="http://schemas.microsoft.com/office/drawing/2014/main" id="{933F6574-B598-5FE8-9176-33445E685D6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
        <p:nvSpPr>
          <p:cNvPr id="5" name="Content Placeholder 2">
            <a:extLst>
              <a:ext uri="{FF2B5EF4-FFF2-40B4-BE49-F238E27FC236}">
                <a16:creationId xmlns:a16="http://schemas.microsoft.com/office/drawing/2014/main" id="{7DA31BB3-EEF7-90DA-B50C-DA19C6295893}"/>
              </a:ext>
            </a:extLst>
          </p:cNvPr>
          <p:cNvSpPr>
            <a:spLocks noGrp="1"/>
          </p:cNvSpPr>
          <p:nvPr>
            <p:ph sz="half" idx="11" hasCustomPrompt="1"/>
          </p:nvPr>
        </p:nvSpPr>
        <p:spPr>
          <a:xfrm>
            <a:off x="712393" y="1807023"/>
            <a:ext cx="13187756" cy="317077"/>
          </a:xfrm>
        </p:spPr>
        <p:txBody>
          <a:bodyPr/>
          <a:lstStyle>
            <a:lvl1pPr marL="0" indent="0">
              <a:buNone/>
              <a:defRPr sz="1920" b="1" i="0">
                <a:solidFill>
                  <a:schemeClr val="tx2"/>
                </a:solidFill>
                <a:latin typeface="Poppins SemiBold" pitchFamily="2" charset="77"/>
                <a:cs typeface="Poppins SemiBold" pitchFamily="2" charset="77"/>
              </a:defRPr>
            </a:lvl1pPr>
            <a:lvl2pPr>
              <a:defRPr sz="1680">
                <a:solidFill>
                  <a:schemeClr val="tx1"/>
                </a:solidFill>
              </a:defRPr>
            </a:lvl2pPr>
            <a:lvl3pPr>
              <a:defRPr sz="1440">
                <a:solidFill>
                  <a:schemeClr val="tx1"/>
                </a:solidFill>
              </a:defRPr>
            </a:lvl3pPr>
            <a:lvl4pPr>
              <a:defRPr sz="1320">
                <a:solidFill>
                  <a:schemeClr val="tx1"/>
                </a:solidFill>
              </a:defRPr>
            </a:lvl4pPr>
            <a:lvl5pPr>
              <a:defRPr sz="1320">
                <a:solidFill>
                  <a:schemeClr val="tx1"/>
                </a:solidFill>
              </a:defRPr>
            </a:lvl5pPr>
          </a:lstStyle>
          <a:p>
            <a:pPr lvl="0"/>
            <a:r>
              <a:rPr lang="en-US"/>
              <a:t>Slide subtitle placeholder goes here</a:t>
            </a:r>
          </a:p>
        </p:txBody>
      </p:sp>
      <p:sp>
        <p:nvSpPr>
          <p:cNvPr id="10" name="Title 1">
            <a:extLst>
              <a:ext uri="{FF2B5EF4-FFF2-40B4-BE49-F238E27FC236}">
                <a16:creationId xmlns:a16="http://schemas.microsoft.com/office/drawing/2014/main" id="{77169EC1-FEA1-5801-58EA-75A12883712B}"/>
              </a:ext>
            </a:extLst>
          </p:cNvPr>
          <p:cNvSpPr>
            <a:spLocks noGrp="1"/>
          </p:cNvSpPr>
          <p:nvPr>
            <p:ph type="title"/>
          </p:nvPr>
        </p:nvSpPr>
        <p:spPr>
          <a:xfrm>
            <a:off x="142646" y="433049"/>
            <a:ext cx="13746456" cy="984885"/>
          </a:xfrm>
          <a:solidFill>
            <a:schemeClr val="bg1"/>
          </a:solidFill>
          <a:effectLst>
            <a:outerShdw dist="137444" dir="10800000" algn="r" rotWithShape="0">
              <a:schemeClr val="accent4"/>
            </a:outerShdw>
          </a:effectLst>
        </p:spPr>
        <p:txBody>
          <a:bodyPr wrap="square" lIns="457200" tIns="274320" bIns="91440">
            <a:spAutoFit/>
          </a:bodyPr>
          <a:lstStyle>
            <a:lvl1pPr>
              <a:lnSpc>
                <a:spcPct val="80000"/>
              </a:lnSpc>
              <a:defRPr sz="4800" b="0" i="0">
                <a:solidFill>
                  <a:schemeClr val="accent1"/>
                </a:solidFill>
                <a:latin typeface="Poppins" pitchFamily="2" charset="77"/>
                <a:cs typeface="Poppins" pitchFamily="2" charset="77"/>
              </a:defRPr>
            </a:lvl1pPr>
          </a:lstStyle>
          <a:p>
            <a:r>
              <a:rPr lang="en-US"/>
              <a:t>Click to edit Master title style</a:t>
            </a:r>
          </a:p>
        </p:txBody>
      </p:sp>
    </p:spTree>
    <p:extLst>
      <p:ext uri="{BB962C8B-B14F-4D97-AF65-F5344CB8AC3E}">
        <p14:creationId xmlns:p14="http://schemas.microsoft.com/office/powerpoint/2010/main" val="223801381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03_Content B">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C51573-ED66-DAB4-1FE0-605EAB31C6CC}"/>
              </a:ext>
            </a:extLst>
          </p:cNvPr>
          <p:cNvSpPr>
            <a:spLocks noGrp="1"/>
          </p:cNvSpPr>
          <p:nvPr>
            <p:ph sz="half" idx="1"/>
          </p:nvPr>
        </p:nvSpPr>
        <p:spPr>
          <a:xfrm>
            <a:off x="727629" y="2675392"/>
            <a:ext cx="9877055" cy="4736963"/>
          </a:xfrm>
        </p:spPr>
        <p:txBody>
          <a:bodyPr/>
          <a:lstStyle>
            <a:lvl1pPr>
              <a:lnSpc>
                <a:spcPct val="110000"/>
              </a:lnSpc>
              <a:spcBef>
                <a:spcPts val="1200"/>
              </a:spcBef>
              <a:defRPr sz="1920">
                <a:solidFill>
                  <a:schemeClr val="tx1"/>
                </a:solidFill>
              </a:defRPr>
            </a:lvl1pPr>
            <a:lvl2pPr>
              <a:lnSpc>
                <a:spcPct val="110000"/>
              </a:lnSpc>
              <a:spcBef>
                <a:spcPts val="1200"/>
              </a:spcBef>
              <a:defRPr sz="1680">
                <a:solidFill>
                  <a:schemeClr val="tx1"/>
                </a:solidFill>
              </a:defRPr>
            </a:lvl2pPr>
            <a:lvl3pPr>
              <a:lnSpc>
                <a:spcPct val="110000"/>
              </a:lnSpc>
              <a:spcBef>
                <a:spcPts val="1200"/>
              </a:spcBef>
              <a:defRPr sz="1440">
                <a:solidFill>
                  <a:schemeClr val="tx1"/>
                </a:solidFill>
              </a:defRPr>
            </a:lvl3pPr>
            <a:lvl4pPr>
              <a:lnSpc>
                <a:spcPct val="110000"/>
              </a:lnSpc>
              <a:spcBef>
                <a:spcPts val="1200"/>
              </a:spcBef>
              <a:defRPr sz="1320">
                <a:solidFill>
                  <a:schemeClr val="tx1"/>
                </a:solidFill>
              </a:defRPr>
            </a:lvl4pPr>
            <a:lvl5pPr>
              <a:lnSpc>
                <a:spcPct val="110000"/>
              </a:lnSpc>
              <a:spcBef>
                <a:spcPts val="1200"/>
              </a:spcBef>
              <a:defRPr sz="132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a:extLst>
              <a:ext uri="{FF2B5EF4-FFF2-40B4-BE49-F238E27FC236}">
                <a16:creationId xmlns:a16="http://schemas.microsoft.com/office/drawing/2014/main" id="{B5564CB2-47B5-0CB7-B274-8F69BC6EFE1E}"/>
              </a:ext>
            </a:extLst>
          </p:cNvPr>
          <p:cNvSpPr/>
          <p:nvPr userDrawn="1"/>
        </p:nvSpPr>
        <p:spPr>
          <a:xfrm>
            <a:off x="-6373" y="8076058"/>
            <a:ext cx="14640835" cy="153542"/>
          </a:xfrm>
          <a:prstGeom prst="rect">
            <a:avLst/>
          </a:prstGeom>
          <a:gradFill>
            <a:gsLst>
              <a:gs pos="100000">
                <a:srgbClr val="67788A"/>
              </a:gs>
              <a:gs pos="0">
                <a:srgbClr val="1C2A3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pic>
        <p:nvPicPr>
          <p:cNvPr id="13" name="Picture 12">
            <a:extLst>
              <a:ext uri="{FF2B5EF4-FFF2-40B4-BE49-F238E27FC236}">
                <a16:creationId xmlns:a16="http://schemas.microsoft.com/office/drawing/2014/main" id="{933F6574-B598-5FE8-9176-33445E685D6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
        <p:nvSpPr>
          <p:cNvPr id="4" name="Rectangle 3">
            <a:extLst>
              <a:ext uri="{FF2B5EF4-FFF2-40B4-BE49-F238E27FC236}">
                <a16:creationId xmlns:a16="http://schemas.microsoft.com/office/drawing/2014/main" id="{341C8FC1-317E-9861-E167-2B461DF5C644}"/>
              </a:ext>
            </a:extLst>
          </p:cNvPr>
          <p:cNvSpPr/>
          <p:nvPr userDrawn="1"/>
        </p:nvSpPr>
        <p:spPr>
          <a:xfrm>
            <a:off x="11289916" y="417"/>
            <a:ext cx="3340484" cy="8075641"/>
          </a:xfrm>
          <a:prstGeom prst="rect">
            <a:avLst/>
          </a:prstGeom>
          <a:gradFill>
            <a:gsLst>
              <a:gs pos="100000">
                <a:srgbClr val="67788A"/>
              </a:gs>
              <a:gs pos="0">
                <a:srgbClr val="637383"/>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84981D1-4B46-2297-1E13-3EE67A6C95B1}"/>
              </a:ext>
            </a:extLst>
          </p:cNvPr>
          <p:cNvPicPr>
            <a:picLocks noChangeAspect="1"/>
          </p:cNvPicPr>
          <p:nvPr userDrawn="1"/>
        </p:nvPicPr>
        <p:blipFill rotWithShape="1">
          <a:blip r:embed="rId3" cstate="screen">
            <a:alphaModFix amt="35000"/>
            <a:extLst>
              <a:ext uri="{28A0092B-C50C-407E-A947-70E740481C1C}">
                <a14:useLocalDpi xmlns:a14="http://schemas.microsoft.com/office/drawing/2010/main"/>
              </a:ext>
            </a:extLst>
          </a:blip>
          <a:srcRect l="17949" t="11734" r="51090" b="54717"/>
          <a:stretch/>
        </p:blipFill>
        <p:spPr>
          <a:xfrm rot="5400000">
            <a:off x="11560020" y="5175732"/>
            <a:ext cx="2799602" cy="3341158"/>
          </a:xfrm>
          <a:prstGeom prst="rect">
            <a:avLst/>
          </a:prstGeom>
        </p:spPr>
      </p:pic>
      <p:sp>
        <p:nvSpPr>
          <p:cNvPr id="14" name="Content Placeholder 2">
            <a:extLst>
              <a:ext uri="{FF2B5EF4-FFF2-40B4-BE49-F238E27FC236}">
                <a16:creationId xmlns:a16="http://schemas.microsoft.com/office/drawing/2014/main" id="{9957D5EA-54B1-B142-F347-DE958194BEFC}"/>
              </a:ext>
            </a:extLst>
          </p:cNvPr>
          <p:cNvSpPr>
            <a:spLocks noGrp="1"/>
          </p:cNvSpPr>
          <p:nvPr>
            <p:ph sz="half" idx="11" hasCustomPrompt="1"/>
          </p:nvPr>
        </p:nvSpPr>
        <p:spPr>
          <a:xfrm>
            <a:off x="712393" y="1807023"/>
            <a:ext cx="9892291" cy="317077"/>
          </a:xfrm>
        </p:spPr>
        <p:txBody>
          <a:bodyPr/>
          <a:lstStyle>
            <a:lvl1pPr marL="0" indent="0">
              <a:buNone/>
              <a:defRPr sz="1920" b="1" i="0">
                <a:solidFill>
                  <a:schemeClr val="tx2"/>
                </a:solidFill>
                <a:latin typeface="Poppins SemiBold" pitchFamily="2" charset="77"/>
                <a:cs typeface="Poppins SemiBold" pitchFamily="2" charset="77"/>
              </a:defRPr>
            </a:lvl1pPr>
            <a:lvl2pPr>
              <a:defRPr sz="1680">
                <a:solidFill>
                  <a:schemeClr val="tx1"/>
                </a:solidFill>
              </a:defRPr>
            </a:lvl2pPr>
            <a:lvl3pPr>
              <a:defRPr sz="1440">
                <a:solidFill>
                  <a:schemeClr val="tx1"/>
                </a:solidFill>
              </a:defRPr>
            </a:lvl3pPr>
            <a:lvl4pPr>
              <a:defRPr sz="1320">
                <a:solidFill>
                  <a:schemeClr val="tx1"/>
                </a:solidFill>
              </a:defRPr>
            </a:lvl4pPr>
            <a:lvl5pPr>
              <a:defRPr sz="1320">
                <a:solidFill>
                  <a:schemeClr val="tx1"/>
                </a:solidFill>
              </a:defRPr>
            </a:lvl5pPr>
          </a:lstStyle>
          <a:p>
            <a:pPr lvl="0"/>
            <a:r>
              <a:rPr lang="en-US"/>
              <a:t>Slide subtitle placeholder goes here</a:t>
            </a:r>
          </a:p>
        </p:txBody>
      </p:sp>
      <p:sp>
        <p:nvSpPr>
          <p:cNvPr id="15" name="Title 1">
            <a:extLst>
              <a:ext uri="{FF2B5EF4-FFF2-40B4-BE49-F238E27FC236}">
                <a16:creationId xmlns:a16="http://schemas.microsoft.com/office/drawing/2014/main" id="{2D508AA0-1CDC-BA0E-7CAF-5EE6B4285640}"/>
              </a:ext>
            </a:extLst>
          </p:cNvPr>
          <p:cNvSpPr>
            <a:spLocks noGrp="1"/>
          </p:cNvSpPr>
          <p:nvPr>
            <p:ph type="title"/>
          </p:nvPr>
        </p:nvSpPr>
        <p:spPr>
          <a:xfrm>
            <a:off x="142646" y="433049"/>
            <a:ext cx="10462037" cy="984885"/>
          </a:xfrm>
          <a:solidFill>
            <a:schemeClr val="bg1"/>
          </a:solidFill>
          <a:effectLst>
            <a:outerShdw dist="137444" dir="10800000" algn="r" rotWithShape="0">
              <a:schemeClr val="accent4"/>
            </a:outerShdw>
          </a:effectLst>
        </p:spPr>
        <p:txBody>
          <a:bodyPr wrap="square" lIns="457200" tIns="274320" bIns="91440">
            <a:spAutoFit/>
          </a:bodyPr>
          <a:lstStyle>
            <a:lvl1pPr>
              <a:lnSpc>
                <a:spcPct val="80000"/>
              </a:lnSpc>
              <a:defRPr sz="4800" b="0" i="0">
                <a:solidFill>
                  <a:schemeClr val="accent1"/>
                </a:solidFill>
                <a:latin typeface="Poppins" pitchFamily="2" charset="77"/>
                <a:cs typeface="Poppins" pitchFamily="2" charset="77"/>
              </a:defRPr>
            </a:lvl1pPr>
          </a:lstStyle>
          <a:p>
            <a:r>
              <a:rPr lang="en-US"/>
              <a:t>Click to edit Master title style</a:t>
            </a:r>
          </a:p>
        </p:txBody>
      </p:sp>
    </p:spTree>
    <p:extLst>
      <p:ext uri="{BB962C8B-B14F-4D97-AF65-F5344CB8AC3E}">
        <p14:creationId xmlns:p14="http://schemas.microsoft.com/office/powerpoint/2010/main" val="149062253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03_Content C">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C51573-ED66-DAB4-1FE0-605EAB31C6CC}"/>
              </a:ext>
            </a:extLst>
          </p:cNvPr>
          <p:cNvSpPr>
            <a:spLocks noGrp="1"/>
          </p:cNvSpPr>
          <p:nvPr>
            <p:ph sz="half" idx="1"/>
          </p:nvPr>
        </p:nvSpPr>
        <p:spPr>
          <a:xfrm>
            <a:off x="721249" y="2675392"/>
            <a:ext cx="6326744" cy="4736963"/>
          </a:xfrm>
        </p:spPr>
        <p:txBody>
          <a:bodyPr/>
          <a:lstStyle>
            <a:lvl1pPr>
              <a:lnSpc>
                <a:spcPct val="110000"/>
              </a:lnSpc>
              <a:spcBef>
                <a:spcPts val="1200"/>
              </a:spcBef>
              <a:defRPr sz="1920">
                <a:solidFill>
                  <a:schemeClr val="tx1"/>
                </a:solidFill>
              </a:defRPr>
            </a:lvl1pPr>
            <a:lvl2pPr>
              <a:lnSpc>
                <a:spcPct val="110000"/>
              </a:lnSpc>
              <a:spcBef>
                <a:spcPts val="1200"/>
              </a:spcBef>
              <a:defRPr sz="1680">
                <a:solidFill>
                  <a:schemeClr val="tx1"/>
                </a:solidFill>
              </a:defRPr>
            </a:lvl2pPr>
            <a:lvl3pPr>
              <a:lnSpc>
                <a:spcPct val="110000"/>
              </a:lnSpc>
              <a:spcBef>
                <a:spcPts val="1200"/>
              </a:spcBef>
              <a:defRPr sz="1440">
                <a:solidFill>
                  <a:schemeClr val="tx1"/>
                </a:solidFill>
              </a:defRPr>
            </a:lvl3pPr>
            <a:lvl4pPr>
              <a:lnSpc>
                <a:spcPct val="110000"/>
              </a:lnSpc>
              <a:spcBef>
                <a:spcPts val="1200"/>
              </a:spcBef>
              <a:defRPr sz="1320">
                <a:solidFill>
                  <a:schemeClr val="tx1"/>
                </a:solidFill>
              </a:defRPr>
            </a:lvl4pPr>
            <a:lvl5pPr>
              <a:lnSpc>
                <a:spcPct val="110000"/>
              </a:lnSpc>
              <a:spcBef>
                <a:spcPts val="1200"/>
              </a:spcBef>
              <a:defRPr sz="132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a:extLst>
              <a:ext uri="{FF2B5EF4-FFF2-40B4-BE49-F238E27FC236}">
                <a16:creationId xmlns:a16="http://schemas.microsoft.com/office/drawing/2014/main" id="{B5564CB2-47B5-0CB7-B274-8F69BC6EFE1E}"/>
              </a:ext>
            </a:extLst>
          </p:cNvPr>
          <p:cNvSpPr/>
          <p:nvPr userDrawn="1"/>
        </p:nvSpPr>
        <p:spPr>
          <a:xfrm>
            <a:off x="-6373" y="8076058"/>
            <a:ext cx="14640835" cy="153542"/>
          </a:xfrm>
          <a:prstGeom prst="rect">
            <a:avLst/>
          </a:prstGeom>
          <a:gradFill>
            <a:gsLst>
              <a:gs pos="100000">
                <a:srgbClr val="67788A"/>
              </a:gs>
              <a:gs pos="0">
                <a:srgbClr val="1C2A3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pic>
        <p:nvPicPr>
          <p:cNvPr id="13" name="Picture 12">
            <a:extLst>
              <a:ext uri="{FF2B5EF4-FFF2-40B4-BE49-F238E27FC236}">
                <a16:creationId xmlns:a16="http://schemas.microsoft.com/office/drawing/2014/main" id="{933F6574-B598-5FE8-9176-33445E685D6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
        <p:nvSpPr>
          <p:cNvPr id="14" name="Content Placeholder 2">
            <a:extLst>
              <a:ext uri="{FF2B5EF4-FFF2-40B4-BE49-F238E27FC236}">
                <a16:creationId xmlns:a16="http://schemas.microsoft.com/office/drawing/2014/main" id="{1C99BEF5-09B4-599C-0425-AA4FBCE8DE6C}"/>
              </a:ext>
            </a:extLst>
          </p:cNvPr>
          <p:cNvSpPr>
            <a:spLocks noGrp="1"/>
          </p:cNvSpPr>
          <p:nvPr>
            <p:ph sz="half" idx="10"/>
          </p:nvPr>
        </p:nvSpPr>
        <p:spPr>
          <a:xfrm>
            <a:off x="7580007" y="2675392"/>
            <a:ext cx="6320072" cy="4736963"/>
          </a:xfrm>
        </p:spPr>
        <p:txBody>
          <a:bodyPr/>
          <a:lstStyle>
            <a:lvl1pPr>
              <a:lnSpc>
                <a:spcPct val="110000"/>
              </a:lnSpc>
              <a:spcBef>
                <a:spcPts val="1200"/>
              </a:spcBef>
              <a:defRPr sz="1920">
                <a:solidFill>
                  <a:schemeClr val="tx1"/>
                </a:solidFill>
              </a:defRPr>
            </a:lvl1pPr>
            <a:lvl2pPr>
              <a:lnSpc>
                <a:spcPct val="110000"/>
              </a:lnSpc>
              <a:spcBef>
                <a:spcPts val="1200"/>
              </a:spcBef>
              <a:defRPr sz="1680">
                <a:solidFill>
                  <a:schemeClr val="tx1"/>
                </a:solidFill>
              </a:defRPr>
            </a:lvl2pPr>
            <a:lvl3pPr>
              <a:lnSpc>
                <a:spcPct val="110000"/>
              </a:lnSpc>
              <a:spcBef>
                <a:spcPts val="1200"/>
              </a:spcBef>
              <a:defRPr sz="1440">
                <a:solidFill>
                  <a:schemeClr val="tx1"/>
                </a:solidFill>
              </a:defRPr>
            </a:lvl3pPr>
            <a:lvl4pPr>
              <a:lnSpc>
                <a:spcPct val="110000"/>
              </a:lnSpc>
              <a:spcBef>
                <a:spcPts val="1200"/>
              </a:spcBef>
              <a:defRPr sz="1320">
                <a:solidFill>
                  <a:schemeClr val="tx1"/>
                </a:solidFill>
              </a:defRPr>
            </a:lvl4pPr>
            <a:lvl5pPr>
              <a:lnSpc>
                <a:spcPct val="110000"/>
              </a:lnSpc>
              <a:spcBef>
                <a:spcPts val="1200"/>
              </a:spcBef>
              <a:defRPr sz="132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a:extLst>
              <a:ext uri="{FF2B5EF4-FFF2-40B4-BE49-F238E27FC236}">
                <a16:creationId xmlns:a16="http://schemas.microsoft.com/office/drawing/2014/main" id="{ED736FCF-7EEF-F0B4-159C-F43BCB213579}"/>
              </a:ext>
            </a:extLst>
          </p:cNvPr>
          <p:cNvSpPr>
            <a:spLocks noGrp="1"/>
          </p:cNvSpPr>
          <p:nvPr>
            <p:ph sz="half" idx="11" hasCustomPrompt="1"/>
          </p:nvPr>
        </p:nvSpPr>
        <p:spPr>
          <a:xfrm>
            <a:off x="712393" y="1807023"/>
            <a:ext cx="13187756" cy="317077"/>
          </a:xfrm>
        </p:spPr>
        <p:txBody>
          <a:bodyPr/>
          <a:lstStyle>
            <a:lvl1pPr marL="0" indent="0">
              <a:buNone/>
              <a:defRPr sz="1920" b="1" i="0">
                <a:solidFill>
                  <a:schemeClr val="tx2"/>
                </a:solidFill>
                <a:latin typeface="Poppins SemiBold" pitchFamily="2" charset="77"/>
                <a:cs typeface="Poppins SemiBold" pitchFamily="2" charset="77"/>
              </a:defRPr>
            </a:lvl1pPr>
            <a:lvl2pPr>
              <a:defRPr sz="1680">
                <a:solidFill>
                  <a:schemeClr val="tx1"/>
                </a:solidFill>
              </a:defRPr>
            </a:lvl2pPr>
            <a:lvl3pPr>
              <a:defRPr sz="1440">
                <a:solidFill>
                  <a:schemeClr val="tx1"/>
                </a:solidFill>
              </a:defRPr>
            </a:lvl3pPr>
            <a:lvl4pPr>
              <a:defRPr sz="1320">
                <a:solidFill>
                  <a:schemeClr val="tx1"/>
                </a:solidFill>
              </a:defRPr>
            </a:lvl4pPr>
            <a:lvl5pPr>
              <a:defRPr sz="1320">
                <a:solidFill>
                  <a:schemeClr val="tx1"/>
                </a:solidFill>
              </a:defRPr>
            </a:lvl5pPr>
          </a:lstStyle>
          <a:p>
            <a:pPr lvl="0"/>
            <a:r>
              <a:rPr lang="en-US"/>
              <a:t>Slide subtitle placeholder goes here</a:t>
            </a:r>
          </a:p>
        </p:txBody>
      </p:sp>
      <p:sp>
        <p:nvSpPr>
          <p:cNvPr id="15" name="Title 1">
            <a:extLst>
              <a:ext uri="{FF2B5EF4-FFF2-40B4-BE49-F238E27FC236}">
                <a16:creationId xmlns:a16="http://schemas.microsoft.com/office/drawing/2014/main" id="{3D329E70-42AC-FC52-D04D-FF5414DDBE51}"/>
              </a:ext>
            </a:extLst>
          </p:cNvPr>
          <p:cNvSpPr>
            <a:spLocks noGrp="1"/>
          </p:cNvSpPr>
          <p:nvPr>
            <p:ph type="title"/>
          </p:nvPr>
        </p:nvSpPr>
        <p:spPr>
          <a:xfrm>
            <a:off x="142646" y="433049"/>
            <a:ext cx="13746456" cy="984885"/>
          </a:xfrm>
          <a:solidFill>
            <a:schemeClr val="bg1"/>
          </a:solidFill>
          <a:effectLst>
            <a:outerShdw dist="137444" dir="10800000" algn="r" rotWithShape="0">
              <a:schemeClr val="accent4"/>
            </a:outerShdw>
          </a:effectLst>
        </p:spPr>
        <p:txBody>
          <a:bodyPr wrap="square" lIns="457200" tIns="274320" bIns="91440">
            <a:spAutoFit/>
          </a:bodyPr>
          <a:lstStyle>
            <a:lvl1pPr>
              <a:lnSpc>
                <a:spcPct val="80000"/>
              </a:lnSpc>
              <a:defRPr sz="4800" b="0" i="0">
                <a:solidFill>
                  <a:schemeClr val="accent1"/>
                </a:solidFill>
                <a:latin typeface="Poppins" pitchFamily="2" charset="77"/>
                <a:cs typeface="Poppins" pitchFamily="2" charset="77"/>
              </a:defRPr>
            </a:lvl1pPr>
          </a:lstStyle>
          <a:p>
            <a:r>
              <a:rPr lang="en-US"/>
              <a:t>Click to edit Master title style</a:t>
            </a:r>
          </a:p>
        </p:txBody>
      </p:sp>
    </p:spTree>
    <p:extLst>
      <p:ext uri="{BB962C8B-B14F-4D97-AF65-F5344CB8AC3E}">
        <p14:creationId xmlns:p14="http://schemas.microsoft.com/office/powerpoint/2010/main" val="352522208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03_Content 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C51573-ED66-DAB4-1FE0-605EAB31C6CC}"/>
              </a:ext>
            </a:extLst>
          </p:cNvPr>
          <p:cNvSpPr>
            <a:spLocks noGrp="1"/>
          </p:cNvSpPr>
          <p:nvPr>
            <p:ph sz="half" idx="1" hasCustomPrompt="1"/>
          </p:nvPr>
        </p:nvSpPr>
        <p:spPr>
          <a:xfrm>
            <a:off x="3" y="3290265"/>
            <a:ext cx="3675536" cy="4122091"/>
          </a:xfrm>
          <a:gradFill>
            <a:gsLst>
              <a:gs pos="100000">
                <a:schemeClr val="bg1"/>
              </a:gs>
              <a:gs pos="0">
                <a:schemeClr val="bg2"/>
              </a:gs>
            </a:gsLst>
            <a:lin ang="5400000" scaled="0"/>
          </a:gradFill>
        </p:spPr>
        <p:txBody>
          <a:bodyPr lIns="274320" tIns="274320" rIns="274320">
            <a:normAutofit/>
          </a:bodyPr>
          <a:lstStyle>
            <a:lvl1pPr>
              <a:lnSpc>
                <a:spcPct val="110000"/>
              </a:lnSpc>
              <a:defRPr sz="1440">
                <a:solidFill>
                  <a:schemeClr val="tx1"/>
                </a:solidFill>
              </a:defRPr>
            </a:lvl1pPr>
            <a:lvl2pPr>
              <a:defRPr sz="1680">
                <a:solidFill>
                  <a:schemeClr val="tx1"/>
                </a:solidFill>
              </a:defRPr>
            </a:lvl2pPr>
            <a:lvl3pPr>
              <a:defRPr sz="1440">
                <a:solidFill>
                  <a:schemeClr val="tx1"/>
                </a:solidFill>
              </a:defRPr>
            </a:lvl3pPr>
            <a:lvl4pPr>
              <a:defRPr sz="1320">
                <a:solidFill>
                  <a:schemeClr val="tx1"/>
                </a:solidFill>
              </a:defRPr>
            </a:lvl4pPr>
            <a:lvl5pPr>
              <a:defRPr sz="1320">
                <a:solidFill>
                  <a:schemeClr val="tx1"/>
                </a:solidFill>
              </a:defRPr>
            </a:lvl5pPr>
          </a:lstStyle>
          <a:p>
            <a:pPr lvl="0"/>
            <a:r>
              <a:rPr lang="en-US"/>
              <a:t>Copy goes here</a:t>
            </a:r>
          </a:p>
        </p:txBody>
      </p:sp>
      <p:sp>
        <p:nvSpPr>
          <p:cNvPr id="12" name="Rectangle 11">
            <a:extLst>
              <a:ext uri="{FF2B5EF4-FFF2-40B4-BE49-F238E27FC236}">
                <a16:creationId xmlns:a16="http://schemas.microsoft.com/office/drawing/2014/main" id="{B5564CB2-47B5-0CB7-B274-8F69BC6EFE1E}"/>
              </a:ext>
            </a:extLst>
          </p:cNvPr>
          <p:cNvSpPr/>
          <p:nvPr userDrawn="1"/>
        </p:nvSpPr>
        <p:spPr>
          <a:xfrm>
            <a:off x="-6373" y="8076058"/>
            <a:ext cx="14640835" cy="153542"/>
          </a:xfrm>
          <a:prstGeom prst="rect">
            <a:avLst/>
          </a:prstGeom>
          <a:gradFill>
            <a:gsLst>
              <a:gs pos="100000">
                <a:srgbClr val="67788A"/>
              </a:gs>
              <a:gs pos="0">
                <a:srgbClr val="1C2A3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pic>
        <p:nvPicPr>
          <p:cNvPr id="13" name="Picture 12">
            <a:extLst>
              <a:ext uri="{FF2B5EF4-FFF2-40B4-BE49-F238E27FC236}">
                <a16:creationId xmlns:a16="http://schemas.microsoft.com/office/drawing/2014/main" id="{933F6574-B598-5FE8-9176-33445E685D6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
        <p:nvSpPr>
          <p:cNvPr id="5" name="Content Placeholder 2">
            <a:extLst>
              <a:ext uri="{FF2B5EF4-FFF2-40B4-BE49-F238E27FC236}">
                <a16:creationId xmlns:a16="http://schemas.microsoft.com/office/drawing/2014/main" id="{7DA31BB3-EEF7-90DA-B50C-DA19C6295893}"/>
              </a:ext>
            </a:extLst>
          </p:cNvPr>
          <p:cNvSpPr>
            <a:spLocks noGrp="1"/>
          </p:cNvSpPr>
          <p:nvPr>
            <p:ph sz="half" idx="11" hasCustomPrompt="1"/>
          </p:nvPr>
        </p:nvSpPr>
        <p:spPr>
          <a:xfrm>
            <a:off x="23919" y="2675392"/>
            <a:ext cx="3608903" cy="614872"/>
          </a:xfrm>
          <a:solidFill>
            <a:schemeClr val="bg2"/>
          </a:solidFill>
        </p:spPr>
        <p:txBody>
          <a:bodyPr lIns="274320" tIns="274320" rIns="274320">
            <a:normAutofit/>
          </a:bodyPr>
          <a:lstStyle>
            <a:lvl1pPr marL="0" indent="0">
              <a:buNone/>
              <a:defRPr sz="1680" b="1" i="0">
                <a:solidFill>
                  <a:schemeClr val="tx2"/>
                </a:solidFill>
                <a:latin typeface="Poppins SemiBold" pitchFamily="2" charset="77"/>
                <a:cs typeface="Poppins SemiBold" pitchFamily="2" charset="77"/>
              </a:defRPr>
            </a:lvl1pPr>
            <a:lvl2pPr>
              <a:defRPr sz="1680">
                <a:solidFill>
                  <a:schemeClr val="tx1"/>
                </a:solidFill>
              </a:defRPr>
            </a:lvl2pPr>
            <a:lvl3pPr>
              <a:defRPr sz="1440">
                <a:solidFill>
                  <a:schemeClr val="tx1"/>
                </a:solidFill>
              </a:defRPr>
            </a:lvl3pPr>
            <a:lvl4pPr>
              <a:defRPr sz="1320">
                <a:solidFill>
                  <a:schemeClr val="tx1"/>
                </a:solidFill>
              </a:defRPr>
            </a:lvl4pPr>
            <a:lvl5pPr>
              <a:defRPr sz="1320">
                <a:solidFill>
                  <a:schemeClr val="tx1"/>
                </a:solidFill>
              </a:defRPr>
            </a:lvl5pPr>
          </a:lstStyle>
          <a:p>
            <a:pPr lvl="0"/>
            <a:r>
              <a:rPr lang="en-US"/>
              <a:t>Item A</a:t>
            </a:r>
          </a:p>
        </p:txBody>
      </p:sp>
      <p:sp>
        <p:nvSpPr>
          <p:cNvPr id="4" name="Content Placeholder 2">
            <a:extLst>
              <a:ext uri="{FF2B5EF4-FFF2-40B4-BE49-F238E27FC236}">
                <a16:creationId xmlns:a16="http://schemas.microsoft.com/office/drawing/2014/main" id="{00668713-2A17-BA50-9437-BC9379176C52}"/>
              </a:ext>
            </a:extLst>
          </p:cNvPr>
          <p:cNvSpPr>
            <a:spLocks noGrp="1"/>
          </p:cNvSpPr>
          <p:nvPr>
            <p:ph sz="half" idx="12" hasCustomPrompt="1"/>
          </p:nvPr>
        </p:nvSpPr>
        <p:spPr>
          <a:xfrm>
            <a:off x="3651622" y="3290266"/>
            <a:ext cx="3675536" cy="4122091"/>
          </a:xfrm>
          <a:solidFill>
            <a:schemeClr val="bg1"/>
          </a:solidFill>
        </p:spPr>
        <p:txBody>
          <a:bodyPr lIns="274320" tIns="274320" rIns="274320">
            <a:normAutofit/>
          </a:bodyPr>
          <a:lstStyle>
            <a:lvl1pPr>
              <a:lnSpc>
                <a:spcPct val="110000"/>
              </a:lnSpc>
              <a:defRPr sz="1440">
                <a:solidFill>
                  <a:schemeClr val="tx1"/>
                </a:solidFill>
              </a:defRPr>
            </a:lvl1pPr>
            <a:lvl2pPr>
              <a:defRPr sz="1680">
                <a:solidFill>
                  <a:schemeClr val="tx1"/>
                </a:solidFill>
              </a:defRPr>
            </a:lvl2pPr>
            <a:lvl3pPr>
              <a:defRPr sz="1440">
                <a:solidFill>
                  <a:schemeClr val="tx1"/>
                </a:solidFill>
              </a:defRPr>
            </a:lvl3pPr>
            <a:lvl4pPr>
              <a:defRPr sz="1320">
                <a:solidFill>
                  <a:schemeClr val="tx1"/>
                </a:solidFill>
              </a:defRPr>
            </a:lvl4pPr>
            <a:lvl5pPr>
              <a:defRPr sz="1320">
                <a:solidFill>
                  <a:schemeClr val="tx1"/>
                </a:solidFill>
              </a:defRPr>
            </a:lvl5pPr>
          </a:lstStyle>
          <a:p>
            <a:pPr lvl="0"/>
            <a:r>
              <a:rPr lang="en-US"/>
              <a:t>Copy goes here</a:t>
            </a:r>
          </a:p>
        </p:txBody>
      </p:sp>
      <p:sp>
        <p:nvSpPr>
          <p:cNvPr id="7" name="Content Placeholder 2">
            <a:extLst>
              <a:ext uri="{FF2B5EF4-FFF2-40B4-BE49-F238E27FC236}">
                <a16:creationId xmlns:a16="http://schemas.microsoft.com/office/drawing/2014/main" id="{A6DA6DAF-EC92-FF16-9631-41C97F2FC240}"/>
              </a:ext>
            </a:extLst>
          </p:cNvPr>
          <p:cNvSpPr>
            <a:spLocks noGrp="1"/>
          </p:cNvSpPr>
          <p:nvPr>
            <p:ph sz="half" idx="13" hasCustomPrompt="1"/>
          </p:nvPr>
        </p:nvSpPr>
        <p:spPr>
          <a:xfrm>
            <a:off x="3632824" y="2675392"/>
            <a:ext cx="3679187" cy="614872"/>
          </a:xfrm>
          <a:solidFill>
            <a:schemeClr val="bg1"/>
          </a:solidFill>
        </p:spPr>
        <p:txBody>
          <a:bodyPr lIns="274320" tIns="274320" rIns="274320">
            <a:normAutofit/>
          </a:bodyPr>
          <a:lstStyle>
            <a:lvl1pPr marL="0" indent="0">
              <a:buNone/>
              <a:defRPr sz="1680" b="1" i="0">
                <a:solidFill>
                  <a:schemeClr val="tx2"/>
                </a:solidFill>
                <a:latin typeface="Poppins SemiBold" pitchFamily="2" charset="77"/>
                <a:cs typeface="Poppins SemiBold" pitchFamily="2" charset="77"/>
              </a:defRPr>
            </a:lvl1pPr>
            <a:lvl2pPr>
              <a:defRPr sz="1680">
                <a:solidFill>
                  <a:schemeClr val="tx1"/>
                </a:solidFill>
              </a:defRPr>
            </a:lvl2pPr>
            <a:lvl3pPr>
              <a:defRPr sz="1440">
                <a:solidFill>
                  <a:schemeClr val="tx1"/>
                </a:solidFill>
              </a:defRPr>
            </a:lvl3pPr>
            <a:lvl4pPr>
              <a:defRPr sz="1320">
                <a:solidFill>
                  <a:schemeClr val="tx1"/>
                </a:solidFill>
              </a:defRPr>
            </a:lvl4pPr>
            <a:lvl5pPr>
              <a:defRPr sz="1320">
                <a:solidFill>
                  <a:schemeClr val="tx1"/>
                </a:solidFill>
              </a:defRPr>
            </a:lvl5pPr>
          </a:lstStyle>
          <a:p>
            <a:pPr lvl="0"/>
            <a:r>
              <a:rPr lang="en-US"/>
              <a:t>Item B</a:t>
            </a:r>
          </a:p>
        </p:txBody>
      </p:sp>
      <p:sp>
        <p:nvSpPr>
          <p:cNvPr id="8" name="Content Placeholder 2">
            <a:extLst>
              <a:ext uri="{FF2B5EF4-FFF2-40B4-BE49-F238E27FC236}">
                <a16:creationId xmlns:a16="http://schemas.microsoft.com/office/drawing/2014/main" id="{ADD825AC-F6D1-A40A-3260-FDDFA6F20337}"/>
              </a:ext>
            </a:extLst>
          </p:cNvPr>
          <p:cNvSpPr>
            <a:spLocks noGrp="1"/>
          </p:cNvSpPr>
          <p:nvPr>
            <p:ph sz="half" idx="14" hasCustomPrompt="1"/>
          </p:nvPr>
        </p:nvSpPr>
        <p:spPr>
          <a:xfrm>
            <a:off x="7303242" y="3290265"/>
            <a:ext cx="3675536" cy="4122091"/>
          </a:xfrm>
          <a:gradFill>
            <a:gsLst>
              <a:gs pos="100000">
                <a:schemeClr val="bg1"/>
              </a:gs>
              <a:gs pos="0">
                <a:schemeClr val="bg2"/>
              </a:gs>
            </a:gsLst>
            <a:lin ang="5400000" scaled="0"/>
          </a:gradFill>
        </p:spPr>
        <p:txBody>
          <a:bodyPr lIns="274320" tIns="274320" rIns="274320">
            <a:normAutofit/>
          </a:bodyPr>
          <a:lstStyle>
            <a:lvl1pPr>
              <a:lnSpc>
                <a:spcPct val="110000"/>
              </a:lnSpc>
              <a:defRPr sz="1440">
                <a:solidFill>
                  <a:schemeClr val="tx1"/>
                </a:solidFill>
              </a:defRPr>
            </a:lvl1pPr>
            <a:lvl2pPr>
              <a:defRPr sz="1680">
                <a:solidFill>
                  <a:schemeClr val="tx1"/>
                </a:solidFill>
              </a:defRPr>
            </a:lvl2pPr>
            <a:lvl3pPr>
              <a:defRPr sz="1440">
                <a:solidFill>
                  <a:schemeClr val="tx1"/>
                </a:solidFill>
              </a:defRPr>
            </a:lvl3pPr>
            <a:lvl4pPr>
              <a:defRPr sz="1320">
                <a:solidFill>
                  <a:schemeClr val="tx1"/>
                </a:solidFill>
              </a:defRPr>
            </a:lvl4pPr>
            <a:lvl5pPr>
              <a:defRPr sz="1320">
                <a:solidFill>
                  <a:schemeClr val="tx1"/>
                </a:solidFill>
              </a:defRPr>
            </a:lvl5pPr>
          </a:lstStyle>
          <a:p>
            <a:pPr lvl="0"/>
            <a:r>
              <a:rPr lang="en-US"/>
              <a:t>Copy goes here</a:t>
            </a:r>
          </a:p>
        </p:txBody>
      </p:sp>
      <p:sp>
        <p:nvSpPr>
          <p:cNvPr id="9" name="Content Placeholder 2">
            <a:extLst>
              <a:ext uri="{FF2B5EF4-FFF2-40B4-BE49-F238E27FC236}">
                <a16:creationId xmlns:a16="http://schemas.microsoft.com/office/drawing/2014/main" id="{7ED8E563-7FDC-1316-3F09-339CD05BAD18}"/>
              </a:ext>
            </a:extLst>
          </p:cNvPr>
          <p:cNvSpPr>
            <a:spLocks noGrp="1"/>
          </p:cNvSpPr>
          <p:nvPr>
            <p:ph sz="half" idx="15" hasCustomPrompt="1"/>
          </p:nvPr>
        </p:nvSpPr>
        <p:spPr>
          <a:xfrm>
            <a:off x="7303240" y="2675392"/>
            <a:ext cx="3632822" cy="614872"/>
          </a:xfrm>
          <a:solidFill>
            <a:schemeClr val="bg2"/>
          </a:solidFill>
        </p:spPr>
        <p:txBody>
          <a:bodyPr lIns="274320" tIns="274320" rIns="274320">
            <a:normAutofit/>
          </a:bodyPr>
          <a:lstStyle>
            <a:lvl1pPr marL="0" indent="0">
              <a:buNone/>
              <a:defRPr sz="1680" b="1" i="0">
                <a:solidFill>
                  <a:schemeClr val="tx2"/>
                </a:solidFill>
                <a:latin typeface="Poppins SemiBold" pitchFamily="2" charset="77"/>
                <a:cs typeface="Poppins SemiBold" pitchFamily="2" charset="77"/>
              </a:defRPr>
            </a:lvl1pPr>
            <a:lvl2pPr>
              <a:defRPr sz="1680">
                <a:solidFill>
                  <a:schemeClr val="tx1"/>
                </a:solidFill>
              </a:defRPr>
            </a:lvl2pPr>
            <a:lvl3pPr>
              <a:defRPr sz="1440">
                <a:solidFill>
                  <a:schemeClr val="tx1"/>
                </a:solidFill>
              </a:defRPr>
            </a:lvl3pPr>
            <a:lvl4pPr>
              <a:defRPr sz="1320">
                <a:solidFill>
                  <a:schemeClr val="tx1"/>
                </a:solidFill>
              </a:defRPr>
            </a:lvl4pPr>
            <a:lvl5pPr>
              <a:defRPr sz="1320">
                <a:solidFill>
                  <a:schemeClr val="tx1"/>
                </a:solidFill>
              </a:defRPr>
            </a:lvl5pPr>
          </a:lstStyle>
          <a:p>
            <a:pPr lvl="0"/>
            <a:r>
              <a:rPr lang="en-US"/>
              <a:t>Item C</a:t>
            </a:r>
          </a:p>
        </p:txBody>
      </p:sp>
      <p:sp>
        <p:nvSpPr>
          <p:cNvPr id="10" name="Content Placeholder 2">
            <a:extLst>
              <a:ext uri="{FF2B5EF4-FFF2-40B4-BE49-F238E27FC236}">
                <a16:creationId xmlns:a16="http://schemas.microsoft.com/office/drawing/2014/main" id="{BDBC2749-3D84-DD2F-76B0-9819FA9B3F2B}"/>
              </a:ext>
            </a:extLst>
          </p:cNvPr>
          <p:cNvSpPr>
            <a:spLocks noGrp="1"/>
          </p:cNvSpPr>
          <p:nvPr>
            <p:ph sz="half" idx="16" hasCustomPrompt="1"/>
          </p:nvPr>
        </p:nvSpPr>
        <p:spPr>
          <a:xfrm>
            <a:off x="10954862" y="3290265"/>
            <a:ext cx="3675536" cy="4122091"/>
          </a:xfrm>
          <a:solidFill>
            <a:schemeClr val="bg1"/>
          </a:solidFill>
        </p:spPr>
        <p:txBody>
          <a:bodyPr lIns="274320" tIns="274320" rIns="274320">
            <a:normAutofit/>
          </a:bodyPr>
          <a:lstStyle>
            <a:lvl1pPr>
              <a:lnSpc>
                <a:spcPct val="110000"/>
              </a:lnSpc>
              <a:defRPr sz="1440">
                <a:solidFill>
                  <a:schemeClr val="tx1"/>
                </a:solidFill>
              </a:defRPr>
            </a:lvl1pPr>
            <a:lvl2pPr>
              <a:defRPr sz="1680">
                <a:solidFill>
                  <a:schemeClr val="tx1"/>
                </a:solidFill>
              </a:defRPr>
            </a:lvl2pPr>
            <a:lvl3pPr>
              <a:defRPr sz="1440">
                <a:solidFill>
                  <a:schemeClr val="tx1"/>
                </a:solidFill>
              </a:defRPr>
            </a:lvl3pPr>
            <a:lvl4pPr>
              <a:defRPr sz="1320">
                <a:solidFill>
                  <a:schemeClr val="tx1"/>
                </a:solidFill>
              </a:defRPr>
            </a:lvl4pPr>
            <a:lvl5pPr>
              <a:defRPr sz="1320">
                <a:solidFill>
                  <a:schemeClr val="tx1"/>
                </a:solidFill>
              </a:defRPr>
            </a:lvl5pPr>
          </a:lstStyle>
          <a:p>
            <a:pPr lvl="0"/>
            <a:r>
              <a:rPr lang="en-US"/>
              <a:t>Copy goes here</a:t>
            </a:r>
          </a:p>
        </p:txBody>
      </p:sp>
      <p:sp>
        <p:nvSpPr>
          <p:cNvPr id="11" name="Content Placeholder 2">
            <a:extLst>
              <a:ext uri="{FF2B5EF4-FFF2-40B4-BE49-F238E27FC236}">
                <a16:creationId xmlns:a16="http://schemas.microsoft.com/office/drawing/2014/main" id="{B7C40A78-1383-5272-B496-7989FAB50313}"/>
              </a:ext>
            </a:extLst>
          </p:cNvPr>
          <p:cNvSpPr>
            <a:spLocks noGrp="1"/>
          </p:cNvSpPr>
          <p:nvPr>
            <p:ph sz="half" idx="17" hasCustomPrompt="1"/>
          </p:nvPr>
        </p:nvSpPr>
        <p:spPr>
          <a:xfrm>
            <a:off x="10954860" y="2675392"/>
            <a:ext cx="3675540" cy="614872"/>
          </a:xfrm>
          <a:solidFill>
            <a:schemeClr val="bg1"/>
          </a:solidFill>
        </p:spPr>
        <p:txBody>
          <a:bodyPr lIns="274320" tIns="274320" rIns="274320">
            <a:normAutofit/>
          </a:bodyPr>
          <a:lstStyle>
            <a:lvl1pPr marL="0" indent="0">
              <a:buNone/>
              <a:defRPr sz="1680" b="1" i="0">
                <a:solidFill>
                  <a:schemeClr val="tx2"/>
                </a:solidFill>
                <a:latin typeface="Poppins SemiBold" pitchFamily="2" charset="77"/>
                <a:cs typeface="Poppins SemiBold" pitchFamily="2" charset="77"/>
              </a:defRPr>
            </a:lvl1pPr>
            <a:lvl2pPr>
              <a:defRPr sz="1680">
                <a:solidFill>
                  <a:schemeClr val="tx1"/>
                </a:solidFill>
              </a:defRPr>
            </a:lvl2pPr>
            <a:lvl3pPr>
              <a:defRPr sz="1440">
                <a:solidFill>
                  <a:schemeClr val="tx1"/>
                </a:solidFill>
              </a:defRPr>
            </a:lvl3pPr>
            <a:lvl4pPr>
              <a:defRPr sz="1320">
                <a:solidFill>
                  <a:schemeClr val="tx1"/>
                </a:solidFill>
              </a:defRPr>
            </a:lvl4pPr>
            <a:lvl5pPr>
              <a:defRPr sz="1320">
                <a:solidFill>
                  <a:schemeClr val="tx1"/>
                </a:solidFill>
              </a:defRPr>
            </a:lvl5pPr>
          </a:lstStyle>
          <a:p>
            <a:pPr lvl="0"/>
            <a:r>
              <a:rPr lang="en-US"/>
              <a:t>Item D</a:t>
            </a:r>
          </a:p>
        </p:txBody>
      </p:sp>
      <p:sp>
        <p:nvSpPr>
          <p:cNvPr id="19" name="Content Placeholder 2">
            <a:extLst>
              <a:ext uri="{FF2B5EF4-FFF2-40B4-BE49-F238E27FC236}">
                <a16:creationId xmlns:a16="http://schemas.microsoft.com/office/drawing/2014/main" id="{2614CDAA-BABD-7C62-8001-8B7C859155E2}"/>
              </a:ext>
            </a:extLst>
          </p:cNvPr>
          <p:cNvSpPr>
            <a:spLocks noGrp="1"/>
          </p:cNvSpPr>
          <p:nvPr>
            <p:ph sz="half" idx="18" hasCustomPrompt="1"/>
          </p:nvPr>
        </p:nvSpPr>
        <p:spPr>
          <a:xfrm>
            <a:off x="712393" y="1807023"/>
            <a:ext cx="13187756" cy="317077"/>
          </a:xfrm>
        </p:spPr>
        <p:txBody>
          <a:bodyPr/>
          <a:lstStyle>
            <a:lvl1pPr marL="0" indent="0">
              <a:buNone/>
              <a:defRPr sz="1920" b="1" i="0">
                <a:solidFill>
                  <a:schemeClr val="tx2"/>
                </a:solidFill>
                <a:latin typeface="Poppins SemiBold" pitchFamily="2" charset="77"/>
                <a:cs typeface="Poppins SemiBold" pitchFamily="2" charset="77"/>
              </a:defRPr>
            </a:lvl1pPr>
            <a:lvl2pPr>
              <a:defRPr sz="1680">
                <a:solidFill>
                  <a:schemeClr val="tx1"/>
                </a:solidFill>
              </a:defRPr>
            </a:lvl2pPr>
            <a:lvl3pPr>
              <a:defRPr sz="1440">
                <a:solidFill>
                  <a:schemeClr val="tx1"/>
                </a:solidFill>
              </a:defRPr>
            </a:lvl3pPr>
            <a:lvl4pPr>
              <a:defRPr sz="1320">
                <a:solidFill>
                  <a:schemeClr val="tx1"/>
                </a:solidFill>
              </a:defRPr>
            </a:lvl4pPr>
            <a:lvl5pPr>
              <a:defRPr sz="1320">
                <a:solidFill>
                  <a:schemeClr val="tx1"/>
                </a:solidFill>
              </a:defRPr>
            </a:lvl5pPr>
          </a:lstStyle>
          <a:p>
            <a:pPr lvl="0"/>
            <a:r>
              <a:rPr lang="en-US"/>
              <a:t>Slide subtitle placeholder goes here</a:t>
            </a:r>
          </a:p>
        </p:txBody>
      </p:sp>
      <p:sp>
        <p:nvSpPr>
          <p:cNvPr id="20" name="Title 1">
            <a:extLst>
              <a:ext uri="{FF2B5EF4-FFF2-40B4-BE49-F238E27FC236}">
                <a16:creationId xmlns:a16="http://schemas.microsoft.com/office/drawing/2014/main" id="{94D6F4FC-6388-EE39-C867-D74E76C3B5F6}"/>
              </a:ext>
            </a:extLst>
          </p:cNvPr>
          <p:cNvSpPr>
            <a:spLocks noGrp="1"/>
          </p:cNvSpPr>
          <p:nvPr>
            <p:ph type="title"/>
          </p:nvPr>
        </p:nvSpPr>
        <p:spPr>
          <a:xfrm>
            <a:off x="142646" y="433049"/>
            <a:ext cx="13746456" cy="984885"/>
          </a:xfrm>
          <a:solidFill>
            <a:schemeClr val="bg1"/>
          </a:solidFill>
          <a:effectLst>
            <a:outerShdw dist="137444" dir="10800000" algn="r" rotWithShape="0">
              <a:schemeClr val="accent4"/>
            </a:outerShdw>
          </a:effectLst>
        </p:spPr>
        <p:txBody>
          <a:bodyPr wrap="square" lIns="457200" tIns="274320" bIns="91440">
            <a:spAutoFit/>
          </a:bodyPr>
          <a:lstStyle>
            <a:lvl1pPr>
              <a:lnSpc>
                <a:spcPct val="80000"/>
              </a:lnSpc>
              <a:defRPr sz="4800" b="0" i="0">
                <a:solidFill>
                  <a:schemeClr val="accent1"/>
                </a:solidFill>
                <a:latin typeface="Poppins" pitchFamily="2" charset="77"/>
                <a:cs typeface="Poppins" pitchFamily="2" charset="77"/>
              </a:defRPr>
            </a:lvl1pPr>
          </a:lstStyle>
          <a:p>
            <a:r>
              <a:rPr lang="en-US"/>
              <a:t>Click to edit Master title style</a:t>
            </a:r>
          </a:p>
        </p:txBody>
      </p:sp>
    </p:spTree>
    <p:extLst>
      <p:ext uri="{BB962C8B-B14F-4D97-AF65-F5344CB8AC3E}">
        <p14:creationId xmlns:p14="http://schemas.microsoft.com/office/powerpoint/2010/main" val="216181627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03_Content 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C51573-ED66-DAB4-1FE0-605EAB31C6CC}"/>
              </a:ext>
            </a:extLst>
          </p:cNvPr>
          <p:cNvSpPr>
            <a:spLocks noGrp="1"/>
          </p:cNvSpPr>
          <p:nvPr>
            <p:ph sz="half" idx="1" hasCustomPrompt="1"/>
          </p:nvPr>
        </p:nvSpPr>
        <p:spPr>
          <a:xfrm>
            <a:off x="2" y="3290264"/>
            <a:ext cx="2910442" cy="4122092"/>
          </a:xfrm>
          <a:gradFill>
            <a:gsLst>
              <a:gs pos="100000">
                <a:schemeClr val="bg1"/>
              </a:gs>
              <a:gs pos="0">
                <a:schemeClr val="bg2"/>
              </a:gs>
            </a:gsLst>
            <a:lin ang="5400000" scaled="0"/>
          </a:gradFill>
        </p:spPr>
        <p:txBody>
          <a:bodyPr lIns="274320" tIns="274320" rIns="274320">
            <a:normAutofit/>
          </a:bodyPr>
          <a:lstStyle>
            <a:lvl1pPr>
              <a:lnSpc>
                <a:spcPct val="110000"/>
              </a:lnSpc>
              <a:defRPr sz="1440">
                <a:solidFill>
                  <a:schemeClr val="tx1"/>
                </a:solidFill>
              </a:defRPr>
            </a:lvl1pPr>
            <a:lvl2pPr>
              <a:defRPr sz="1680">
                <a:solidFill>
                  <a:schemeClr val="tx1"/>
                </a:solidFill>
              </a:defRPr>
            </a:lvl2pPr>
            <a:lvl3pPr>
              <a:defRPr sz="1440">
                <a:solidFill>
                  <a:schemeClr val="tx1"/>
                </a:solidFill>
              </a:defRPr>
            </a:lvl3pPr>
            <a:lvl4pPr>
              <a:defRPr sz="1320">
                <a:solidFill>
                  <a:schemeClr val="tx1"/>
                </a:solidFill>
              </a:defRPr>
            </a:lvl4pPr>
            <a:lvl5pPr>
              <a:defRPr sz="1320">
                <a:solidFill>
                  <a:schemeClr val="tx1"/>
                </a:solidFill>
              </a:defRPr>
            </a:lvl5pPr>
          </a:lstStyle>
          <a:p>
            <a:pPr lvl="0"/>
            <a:r>
              <a:rPr lang="en-US"/>
              <a:t>Copy goes here</a:t>
            </a:r>
          </a:p>
        </p:txBody>
      </p:sp>
      <p:sp>
        <p:nvSpPr>
          <p:cNvPr id="12" name="Rectangle 11">
            <a:extLst>
              <a:ext uri="{FF2B5EF4-FFF2-40B4-BE49-F238E27FC236}">
                <a16:creationId xmlns:a16="http://schemas.microsoft.com/office/drawing/2014/main" id="{B5564CB2-47B5-0CB7-B274-8F69BC6EFE1E}"/>
              </a:ext>
            </a:extLst>
          </p:cNvPr>
          <p:cNvSpPr/>
          <p:nvPr userDrawn="1"/>
        </p:nvSpPr>
        <p:spPr>
          <a:xfrm>
            <a:off x="-6373" y="8076058"/>
            <a:ext cx="14640835" cy="153542"/>
          </a:xfrm>
          <a:prstGeom prst="rect">
            <a:avLst/>
          </a:prstGeom>
          <a:gradFill>
            <a:gsLst>
              <a:gs pos="100000">
                <a:srgbClr val="67788A"/>
              </a:gs>
              <a:gs pos="0">
                <a:srgbClr val="1C2A3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pic>
        <p:nvPicPr>
          <p:cNvPr id="13" name="Picture 12">
            <a:extLst>
              <a:ext uri="{FF2B5EF4-FFF2-40B4-BE49-F238E27FC236}">
                <a16:creationId xmlns:a16="http://schemas.microsoft.com/office/drawing/2014/main" id="{933F6574-B598-5FE8-9176-33445E685D6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
        <p:nvSpPr>
          <p:cNvPr id="5" name="Content Placeholder 2">
            <a:extLst>
              <a:ext uri="{FF2B5EF4-FFF2-40B4-BE49-F238E27FC236}">
                <a16:creationId xmlns:a16="http://schemas.microsoft.com/office/drawing/2014/main" id="{7DA31BB3-EEF7-90DA-B50C-DA19C6295893}"/>
              </a:ext>
            </a:extLst>
          </p:cNvPr>
          <p:cNvSpPr>
            <a:spLocks noGrp="1"/>
          </p:cNvSpPr>
          <p:nvPr>
            <p:ph sz="half" idx="11" hasCustomPrompt="1"/>
          </p:nvPr>
        </p:nvSpPr>
        <p:spPr>
          <a:xfrm>
            <a:off x="-6373" y="2675392"/>
            <a:ext cx="3006532" cy="614872"/>
          </a:xfrm>
          <a:solidFill>
            <a:schemeClr val="bg2"/>
          </a:solidFill>
        </p:spPr>
        <p:txBody>
          <a:bodyPr lIns="274320" tIns="274320" rIns="274320">
            <a:normAutofit/>
          </a:bodyPr>
          <a:lstStyle>
            <a:lvl1pPr marL="0" indent="0">
              <a:buNone/>
              <a:defRPr sz="1680" b="1" i="0">
                <a:solidFill>
                  <a:schemeClr val="tx2"/>
                </a:solidFill>
                <a:latin typeface="Poppins SemiBold" pitchFamily="2" charset="77"/>
                <a:cs typeface="Poppins SemiBold" pitchFamily="2" charset="77"/>
              </a:defRPr>
            </a:lvl1pPr>
            <a:lvl2pPr>
              <a:defRPr sz="1680">
                <a:solidFill>
                  <a:schemeClr val="tx1"/>
                </a:solidFill>
              </a:defRPr>
            </a:lvl2pPr>
            <a:lvl3pPr>
              <a:defRPr sz="1440">
                <a:solidFill>
                  <a:schemeClr val="tx1"/>
                </a:solidFill>
              </a:defRPr>
            </a:lvl3pPr>
            <a:lvl4pPr>
              <a:defRPr sz="1320">
                <a:solidFill>
                  <a:schemeClr val="tx1"/>
                </a:solidFill>
              </a:defRPr>
            </a:lvl4pPr>
            <a:lvl5pPr>
              <a:defRPr sz="1320">
                <a:solidFill>
                  <a:schemeClr val="tx1"/>
                </a:solidFill>
              </a:defRPr>
            </a:lvl5pPr>
          </a:lstStyle>
          <a:p>
            <a:pPr lvl="0"/>
            <a:r>
              <a:rPr lang="en-US"/>
              <a:t>Item A</a:t>
            </a:r>
          </a:p>
        </p:txBody>
      </p:sp>
      <p:sp>
        <p:nvSpPr>
          <p:cNvPr id="4" name="Content Placeholder 2">
            <a:extLst>
              <a:ext uri="{FF2B5EF4-FFF2-40B4-BE49-F238E27FC236}">
                <a16:creationId xmlns:a16="http://schemas.microsoft.com/office/drawing/2014/main" id="{00668713-2A17-BA50-9437-BC9379176C52}"/>
              </a:ext>
            </a:extLst>
          </p:cNvPr>
          <p:cNvSpPr>
            <a:spLocks noGrp="1"/>
          </p:cNvSpPr>
          <p:nvPr>
            <p:ph sz="half" idx="12" hasCustomPrompt="1"/>
          </p:nvPr>
        </p:nvSpPr>
        <p:spPr>
          <a:xfrm>
            <a:off x="2931947" y="3290264"/>
            <a:ext cx="2910442" cy="4122092"/>
          </a:xfrm>
          <a:solidFill>
            <a:schemeClr val="bg1"/>
          </a:solidFill>
        </p:spPr>
        <p:txBody>
          <a:bodyPr lIns="274320" tIns="274320" rIns="274320">
            <a:normAutofit/>
          </a:bodyPr>
          <a:lstStyle>
            <a:lvl1pPr>
              <a:lnSpc>
                <a:spcPct val="110000"/>
              </a:lnSpc>
              <a:defRPr sz="1440">
                <a:solidFill>
                  <a:schemeClr val="tx1"/>
                </a:solidFill>
              </a:defRPr>
            </a:lvl1pPr>
            <a:lvl2pPr>
              <a:defRPr sz="1680">
                <a:solidFill>
                  <a:schemeClr val="tx1"/>
                </a:solidFill>
              </a:defRPr>
            </a:lvl2pPr>
            <a:lvl3pPr>
              <a:defRPr sz="1440">
                <a:solidFill>
                  <a:schemeClr val="tx1"/>
                </a:solidFill>
              </a:defRPr>
            </a:lvl3pPr>
            <a:lvl4pPr>
              <a:defRPr sz="1320">
                <a:solidFill>
                  <a:schemeClr val="tx1"/>
                </a:solidFill>
              </a:defRPr>
            </a:lvl4pPr>
            <a:lvl5pPr>
              <a:defRPr sz="1320">
                <a:solidFill>
                  <a:schemeClr val="tx1"/>
                </a:solidFill>
              </a:defRPr>
            </a:lvl5pPr>
          </a:lstStyle>
          <a:p>
            <a:pPr lvl="0"/>
            <a:r>
              <a:rPr lang="en-US"/>
              <a:t>Copy goes here</a:t>
            </a:r>
          </a:p>
        </p:txBody>
      </p:sp>
      <p:sp>
        <p:nvSpPr>
          <p:cNvPr id="7" name="Content Placeholder 2">
            <a:extLst>
              <a:ext uri="{FF2B5EF4-FFF2-40B4-BE49-F238E27FC236}">
                <a16:creationId xmlns:a16="http://schemas.microsoft.com/office/drawing/2014/main" id="{A6DA6DAF-EC92-FF16-9631-41C97F2FC240}"/>
              </a:ext>
            </a:extLst>
          </p:cNvPr>
          <p:cNvSpPr>
            <a:spLocks noGrp="1"/>
          </p:cNvSpPr>
          <p:nvPr>
            <p:ph sz="half" idx="13" hasCustomPrompt="1"/>
          </p:nvPr>
        </p:nvSpPr>
        <p:spPr>
          <a:xfrm>
            <a:off x="2931945" y="2675392"/>
            <a:ext cx="2910442" cy="614872"/>
          </a:xfrm>
          <a:solidFill>
            <a:schemeClr val="bg1"/>
          </a:solidFill>
        </p:spPr>
        <p:txBody>
          <a:bodyPr lIns="274320" tIns="274320" rIns="274320">
            <a:normAutofit/>
          </a:bodyPr>
          <a:lstStyle>
            <a:lvl1pPr marL="0" indent="0">
              <a:buNone/>
              <a:defRPr sz="1680" b="1" i="0">
                <a:solidFill>
                  <a:schemeClr val="tx2"/>
                </a:solidFill>
                <a:latin typeface="Poppins SemiBold" pitchFamily="2" charset="77"/>
                <a:cs typeface="Poppins SemiBold" pitchFamily="2" charset="77"/>
              </a:defRPr>
            </a:lvl1pPr>
            <a:lvl2pPr>
              <a:defRPr sz="1680">
                <a:solidFill>
                  <a:schemeClr val="tx1"/>
                </a:solidFill>
              </a:defRPr>
            </a:lvl2pPr>
            <a:lvl3pPr>
              <a:defRPr sz="1440">
                <a:solidFill>
                  <a:schemeClr val="tx1"/>
                </a:solidFill>
              </a:defRPr>
            </a:lvl3pPr>
            <a:lvl4pPr>
              <a:defRPr sz="1320">
                <a:solidFill>
                  <a:schemeClr val="tx1"/>
                </a:solidFill>
              </a:defRPr>
            </a:lvl4pPr>
            <a:lvl5pPr>
              <a:defRPr sz="1320">
                <a:solidFill>
                  <a:schemeClr val="tx1"/>
                </a:solidFill>
              </a:defRPr>
            </a:lvl5pPr>
          </a:lstStyle>
          <a:p>
            <a:pPr lvl="0"/>
            <a:r>
              <a:rPr lang="en-US"/>
              <a:t>Item B</a:t>
            </a:r>
          </a:p>
        </p:txBody>
      </p:sp>
      <p:sp>
        <p:nvSpPr>
          <p:cNvPr id="8" name="Content Placeholder 2">
            <a:extLst>
              <a:ext uri="{FF2B5EF4-FFF2-40B4-BE49-F238E27FC236}">
                <a16:creationId xmlns:a16="http://schemas.microsoft.com/office/drawing/2014/main" id="{ADD825AC-F6D1-A40A-3260-FDDFA6F20337}"/>
              </a:ext>
            </a:extLst>
          </p:cNvPr>
          <p:cNvSpPr>
            <a:spLocks noGrp="1"/>
          </p:cNvSpPr>
          <p:nvPr>
            <p:ph sz="half" idx="14" hasCustomPrompt="1"/>
          </p:nvPr>
        </p:nvSpPr>
        <p:spPr>
          <a:xfrm>
            <a:off x="5863891" y="3290264"/>
            <a:ext cx="2910442" cy="4122092"/>
          </a:xfrm>
          <a:gradFill>
            <a:gsLst>
              <a:gs pos="100000">
                <a:schemeClr val="bg1"/>
              </a:gs>
              <a:gs pos="0">
                <a:schemeClr val="bg2"/>
              </a:gs>
            </a:gsLst>
            <a:lin ang="5400000" scaled="0"/>
          </a:gradFill>
        </p:spPr>
        <p:txBody>
          <a:bodyPr lIns="274320" tIns="274320" rIns="274320">
            <a:normAutofit/>
          </a:bodyPr>
          <a:lstStyle>
            <a:lvl1pPr>
              <a:lnSpc>
                <a:spcPct val="110000"/>
              </a:lnSpc>
              <a:defRPr sz="1440">
                <a:solidFill>
                  <a:schemeClr val="tx1"/>
                </a:solidFill>
              </a:defRPr>
            </a:lvl1pPr>
            <a:lvl2pPr>
              <a:defRPr sz="1680">
                <a:solidFill>
                  <a:schemeClr val="tx1"/>
                </a:solidFill>
              </a:defRPr>
            </a:lvl2pPr>
            <a:lvl3pPr>
              <a:defRPr sz="1440">
                <a:solidFill>
                  <a:schemeClr val="tx1"/>
                </a:solidFill>
              </a:defRPr>
            </a:lvl3pPr>
            <a:lvl4pPr>
              <a:defRPr sz="1320">
                <a:solidFill>
                  <a:schemeClr val="tx1"/>
                </a:solidFill>
              </a:defRPr>
            </a:lvl4pPr>
            <a:lvl5pPr>
              <a:defRPr sz="1320">
                <a:solidFill>
                  <a:schemeClr val="tx1"/>
                </a:solidFill>
              </a:defRPr>
            </a:lvl5pPr>
          </a:lstStyle>
          <a:p>
            <a:pPr lvl="0"/>
            <a:r>
              <a:rPr lang="en-US"/>
              <a:t>Copy goes here</a:t>
            </a:r>
          </a:p>
        </p:txBody>
      </p:sp>
      <p:sp>
        <p:nvSpPr>
          <p:cNvPr id="9" name="Content Placeholder 2">
            <a:extLst>
              <a:ext uri="{FF2B5EF4-FFF2-40B4-BE49-F238E27FC236}">
                <a16:creationId xmlns:a16="http://schemas.microsoft.com/office/drawing/2014/main" id="{7ED8E563-7FDC-1316-3F09-339CD05BAD18}"/>
              </a:ext>
            </a:extLst>
          </p:cNvPr>
          <p:cNvSpPr>
            <a:spLocks noGrp="1"/>
          </p:cNvSpPr>
          <p:nvPr>
            <p:ph sz="half" idx="15" hasCustomPrompt="1"/>
          </p:nvPr>
        </p:nvSpPr>
        <p:spPr>
          <a:xfrm>
            <a:off x="5863891" y="2675392"/>
            <a:ext cx="2931944" cy="614872"/>
          </a:xfrm>
          <a:solidFill>
            <a:schemeClr val="bg2"/>
          </a:solidFill>
        </p:spPr>
        <p:txBody>
          <a:bodyPr lIns="274320" tIns="274320" rIns="274320">
            <a:normAutofit/>
          </a:bodyPr>
          <a:lstStyle>
            <a:lvl1pPr marL="0" indent="0">
              <a:buNone/>
              <a:defRPr sz="1680" b="1" i="0">
                <a:solidFill>
                  <a:schemeClr val="tx2"/>
                </a:solidFill>
                <a:latin typeface="Poppins SemiBold" pitchFamily="2" charset="77"/>
                <a:cs typeface="Poppins SemiBold" pitchFamily="2" charset="77"/>
              </a:defRPr>
            </a:lvl1pPr>
            <a:lvl2pPr>
              <a:defRPr sz="1680">
                <a:solidFill>
                  <a:schemeClr val="tx1"/>
                </a:solidFill>
              </a:defRPr>
            </a:lvl2pPr>
            <a:lvl3pPr>
              <a:defRPr sz="1440">
                <a:solidFill>
                  <a:schemeClr val="tx1"/>
                </a:solidFill>
              </a:defRPr>
            </a:lvl3pPr>
            <a:lvl4pPr>
              <a:defRPr sz="1320">
                <a:solidFill>
                  <a:schemeClr val="tx1"/>
                </a:solidFill>
              </a:defRPr>
            </a:lvl4pPr>
            <a:lvl5pPr>
              <a:defRPr sz="1320">
                <a:solidFill>
                  <a:schemeClr val="tx1"/>
                </a:solidFill>
              </a:defRPr>
            </a:lvl5pPr>
          </a:lstStyle>
          <a:p>
            <a:pPr lvl="0"/>
            <a:r>
              <a:rPr lang="en-US"/>
              <a:t>Item C</a:t>
            </a:r>
          </a:p>
        </p:txBody>
      </p:sp>
      <p:sp>
        <p:nvSpPr>
          <p:cNvPr id="10" name="Content Placeholder 2">
            <a:extLst>
              <a:ext uri="{FF2B5EF4-FFF2-40B4-BE49-F238E27FC236}">
                <a16:creationId xmlns:a16="http://schemas.microsoft.com/office/drawing/2014/main" id="{BDBC2749-3D84-DD2F-76B0-9819FA9B3F2B}"/>
              </a:ext>
            </a:extLst>
          </p:cNvPr>
          <p:cNvSpPr>
            <a:spLocks noGrp="1"/>
          </p:cNvSpPr>
          <p:nvPr>
            <p:ph sz="half" idx="16" hasCustomPrompt="1"/>
          </p:nvPr>
        </p:nvSpPr>
        <p:spPr>
          <a:xfrm>
            <a:off x="8795835" y="3290264"/>
            <a:ext cx="2910442" cy="4122092"/>
          </a:xfrm>
          <a:solidFill>
            <a:schemeClr val="bg1"/>
          </a:solidFill>
        </p:spPr>
        <p:txBody>
          <a:bodyPr lIns="274320" tIns="274320" rIns="274320">
            <a:normAutofit/>
          </a:bodyPr>
          <a:lstStyle>
            <a:lvl1pPr>
              <a:lnSpc>
                <a:spcPct val="110000"/>
              </a:lnSpc>
              <a:defRPr sz="1440">
                <a:solidFill>
                  <a:schemeClr val="tx1"/>
                </a:solidFill>
              </a:defRPr>
            </a:lvl1pPr>
            <a:lvl2pPr>
              <a:defRPr sz="1680">
                <a:solidFill>
                  <a:schemeClr val="tx1"/>
                </a:solidFill>
              </a:defRPr>
            </a:lvl2pPr>
            <a:lvl3pPr>
              <a:defRPr sz="1440">
                <a:solidFill>
                  <a:schemeClr val="tx1"/>
                </a:solidFill>
              </a:defRPr>
            </a:lvl3pPr>
            <a:lvl4pPr>
              <a:defRPr sz="1320">
                <a:solidFill>
                  <a:schemeClr val="tx1"/>
                </a:solidFill>
              </a:defRPr>
            </a:lvl4pPr>
            <a:lvl5pPr>
              <a:defRPr sz="1320">
                <a:solidFill>
                  <a:schemeClr val="tx1"/>
                </a:solidFill>
              </a:defRPr>
            </a:lvl5pPr>
          </a:lstStyle>
          <a:p>
            <a:pPr lvl="0"/>
            <a:r>
              <a:rPr lang="en-US"/>
              <a:t>Copy goes here</a:t>
            </a:r>
          </a:p>
        </p:txBody>
      </p:sp>
      <p:sp>
        <p:nvSpPr>
          <p:cNvPr id="11" name="Content Placeholder 2">
            <a:extLst>
              <a:ext uri="{FF2B5EF4-FFF2-40B4-BE49-F238E27FC236}">
                <a16:creationId xmlns:a16="http://schemas.microsoft.com/office/drawing/2014/main" id="{B7C40A78-1383-5272-B496-7989FAB50313}"/>
              </a:ext>
            </a:extLst>
          </p:cNvPr>
          <p:cNvSpPr>
            <a:spLocks noGrp="1"/>
          </p:cNvSpPr>
          <p:nvPr>
            <p:ph sz="half" idx="17" hasCustomPrompt="1"/>
          </p:nvPr>
        </p:nvSpPr>
        <p:spPr>
          <a:xfrm>
            <a:off x="8795835" y="2675392"/>
            <a:ext cx="2891203" cy="614872"/>
          </a:xfrm>
          <a:solidFill>
            <a:schemeClr val="bg1"/>
          </a:solidFill>
        </p:spPr>
        <p:txBody>
          <a:bodyPr lIns="274320" tIns="274320" rIns="274320">
            <a:normAutofit/>
          </a:bodyPr>
          <a:lstStyle>
            <a:lvl1pPr marL="0" indent="0">
              <a:buNone/>
              <a:defRPr sz="1680" b="1" i="0">
                <a:solidFill>
                  <a:schemeClr val="tx2"/>
                </a:solidFill>
                <a:latin typeface="Poppins SemiBold" pitchFamily="2" charset="77"/>
                <a:cs typeface="Poppins SemiBold" pitchFamily="2" charset="77"/>
              </a:defRPr>
            </a:lvl1pPr>
            <a:lvl2pPr>
              <a:defRPr sz="1680">
                <a:solidFill>
                  <a:schemeClr val="tx1"/>
                </a:solidFill>
              </a:defRPr>
            </a:lvl2pPr>
            <a:lvl3pPr>
              <a:defRPr sz="1440">
                <a:solidFill>
                  <a:schemeClr val="tx1"/>
                </a:solidFill>
              </a:defRPr>
            </a:lvl3pPr>
            <a:lvl4pPr>
              <a:defRPr sz="1320">
                <a:solidFill>
                  <a:schemeClr val="tx1"/>
                </a:solidFill>
              </a:defRPr>
            </a:lvl4pPr>
            <a:lvl5pPr>
              <a:defRPr sz="1320">
                <a:solidFill>
                  <a:schemeClr val="tx1"/>
                </a:solidFill>
              </a:defRPr>
            </a:lvl5pPr>
          </a:lstStyle>
          <a:p>
            <a:pPr lvl="0"/>
            <a:r>
              <a:rPr lang="en-US"/>
              <a:t>Item D</a:t>
            </a:r>
          </a:p>
        </p:txBody>
      </p:sp>
      <p:sp>
        <p:nvSpPr>
          <p:cNvPr id="15" name="Content Placeholder 2">
            <a:extLst>
              <a:ext uri="{FF2B5EF4-FFF2-40B4-BE49-F238E27FC236}">
                <a16:creationId xmlns:a16="http://schemas.microsoft.com/office/drawing/2014/main" id="{3F2F7BAA-0B2D-88A9-B0C4-F92A320234D5}"/>
              </a:ext>
            </a:extLst>
          </p:cNvPr>
          <p:cNvSpPr>
            <a:spLocks noGrp="1"/>
          </p:cNvSpPr>
          <p:nvPr>
            <p:ph sz="half" idx="18" hasCustomPrompt="1"/>
          </p:nvPr>
        </p:nvSpPr>
        <p:spPr>
          <a:xfrm>
            <a:off x="11727779" y="3290264"/>
            <a:ext cx="2910442" cy="4122092"/>
          </a:xfrm>
          <a:gradFill>
            <a:gsLst>
              <a:gs pos="100000">
                <a:schemeClr val="bg1"/>
              </a:gs>
              <a:gs pos="0">
                <a:schemeClr val="bg2"/>
              </a:gs>
            </a:gsLst>
            <a:lin ang="5400000" scaled="0"/>
          </a:gradFill>
        </p:spPr>
        <p:txBody>
          <a:bodyPr lIns="274320" tIns="274320" rIns="274320">
            <a:normAutofit/>
          </a:bodyPr>
          <a:lstStyle>
            <a:lvl1pPr>
              <a:lnSpc>
                <a:spcPct val="110000"/>
              </a:lnSpc>
              <a:defRPr sz="1440">
                <a:solidFill>
                  <a:schemeClr val="tx1"/>
                </a:solidFill>
              </a:defRPr>
            </a:lvl1pPr>
            <a:lvl2pPr>
              <a:defRPr sz="1680">
                <a:solidFill>
                  <a:schemeClr val="tx1"/>
                </a:solidFill>
              </a:defRPr>
            </a:lvl2pPr>
            <a:lvl3pPr>
              <a:defRPr sz="1440">
                <a:solidFill>
                  <a:schemeClr val="tx1"/>
                </a:solidFill>
              </a:defRPr>
            </a:lvl3pPr>
            <a:lvl4pPr>
              <a:defRPr sz="1320">
                <a:solidFill>
                  <a:schemeClr val="tx1"/>
                </a:solidFill>
              </a:defRPr>
            </a:lvl4pPr>
            <a:lvl5pPr>
              <a:defRPr sz="1320">
                <a:solidFill>
                  <a:schemeClr val="tx1"/>
                </a:solidFill>
              </a:defRPr>
            </a:lvl5pPr>
          </a:lstStyle>
          <a:p>
            <a:pPr lvl="0"/>
            <a:r>
              <a:rPr lang="en-US"/>
              <a:t>Copy goes here</a:t>
            </a:r>
          </a:p>
        </p:txBody>
      </p:sp>
      <p:sp>
        <p:nvSpPr>
          <p:cNvPr id="16" name="Content Placeholder 2">
            <a:extLst>
              <a:ext uri="{FF2B5EF4-FFF2-40B4-BE49-F238E27FC236}">
                <a16:creationId xmlns:a16="http://schemas.microsoft.com/office/drawing/2014/main" id="{C6EF1439-1A74-FCA8-CE06-0D34BECE2ED4}"/>
              </a:ext>
            </a:extLst>
          </p:cNvPr>
          <p:cNvSpPr>
            <a:spLocks noGrp="1"/>
          </p:cNvSpPr>
          <p:nvPr>
            <p:ph sz="half" idx="19" hasCustomPrompt="1"/>
          </p:nvPr>
        </p:nvSpPr>
        <p:spPr>
          <a:xfrm>
            <a:off x="11727779" y="2675392"/>
            <a:ext cx="2902619" cy="614872"/>
          </a:xfrm>
          <a:solidFill>
            <a:schemeClr val="bg2"/>
          </a:solidFill>
        </p:spPr>
        <p:txBody>
          <a:bodyPr lIns="274320" tIns="274320" rIns="274320">
            <a:normAutofit/>
          </a:bodyPr>
          <a:lstStyle>
            <a:lvl1pPr marL="0" indent="0">
              <a:buNone/>
              <a:defRPr sz="1680" b="1" i="0">
                <a:solidFill>
                  <a:schemeClr val="tx2"/>
                </a:solidFill>
                <a:latin typeface="Poppins SemiBold" pitchFamily="2" charset="77"/>
                <a:cs typeface="Poppins SemiBold" pitchFamily="2" charset="77"/>
              </a:defRPr>
            </a:lvl1pPr>
            <a:lvl2pPr>
              <a:defRPr sz="1680">
                <a:solidFill>
                  <a:schemeClr val="tx1"/>
                </a:solidFill>
              </a:defRPr>
            </a:lvl2pPr>
            <a:lvl3pPr>
              <a:defRPr sz="1440">
                <a:solidFill>
                  <a:schemeClr val="tx1"/>
                </a:solidFill>
              </a:defRPr>
            </a:lvl3pPr>
            <a:lvl4pPr>
              <a:defRPr sz="1320">
                <a:solidFill>
                  <a:schemeClr val="tx1"/>
                </a:solidFill>
              </a:defRPr>
            </a:lvl4pPr>
            <a:lvl5pPr>
              <a:defRPr sz="1320">
                <a:solidFill>
                  <a:schemeClr val="tx1"/>
                </a:solidFill>
              </a:defRPr>
            </a:lvl5pPr>
          </a:lstStyle>
          <a:p>
            <a:pPr lvl="0"/>
            <a:r>
              <a:rPr lang="en-US"/>
              <a:t>Item E</a:t>
            </a:r>
          </a:p>
        </p:txBody>
      </p:sp>
      <p:sp>
        <p:nvSpPr>
          <p:cNvPr id="20" name="Content Placeholder 2">
            <a:extLst>
              <a:ext uri="{FF2B5EF4-FFF2-40B4-BE49-F238E27FC236}">
                <a16:creationId xmlns:a16="http://schemas.microsoft.com/office/drawing/2014/main" id="{9F6EB93A-EBC3-30E8-82A2-BECA79022619}"/>
              </a:ext>
            </a:extLst>
          </p:cNvPr>
          <p:cNvSpPr>
            <a:spLocks noGrp="1"/>
          </p:cNvSpPr>
          <p:nvPr>
            <p:ph sz="half" idx="20" hasCustomPrompt="1"/>
          </p:nvPr>
        </p:nvSpPr>
        <p:spPr>
          <a:xfrm>
            <a:off x="712393" y="1807023"/>
            <a:ext cx="13187756" cy="317077"/>
          </a:xfrm>
        </p:spPr>
        <p:txBody>
          <a:bodyPr/>
          <a:lstStyle>
            <a:lvl1pPr marL="0" indent="0">
              <a:buNone/>
              <a:defRPr sz="1920" b="1" i="0">
                <a:solidFill>
                  <a:schemeClr val="tx2"/>
                </a:solidFill>
                <a:latin typeface="Poppins SemiBold" pitchFamily="2" charset="77"/>
                <a:cs typeface="Poppins SemiBold" pitchFamily="2" charset="77"/>
              </a:defRPr>
            </a:lvl1pPr>
            <a:lvl2pPr>
              <a:defRPr sz="1680">
                <a:solidFill>
                  <a:schemeClr val="tx1"/>
                </a:solidFill>
              </a:defRPr>
            </a:lvl2pPr>
            <a:lvl3pPr>
              <a:defRPr sz="1440">
                <a:solidFill>
                  <a:schemeClr val="tx1"/>
                </a:solidFill>
              </a:defRPr>
            </a:lvl3pPr>
            <a:lvl4pPr>
              <a:defRPr sz="1320">
                <a:solidFill>
                  <a:schemeClr val="tx1"/>
                </a:solidFill>
              </a:defRPr>
            </a:lvl4pPr>
            <a:lvl5pPr>
              <a:defRPr sz="1320">
                <a:solidFill>
                  <a:schemeClr val="tx1"/>
                </a:solidFill>
              </a:defRPr>
            </a:lvl5pPr>
          </a:lstStyle>
          <a:p>
            <a:pPr lvl="0"/>
            <a:r>
              <a:rPr lang="en-US"/>
              <a:t>Slide subtitle placeholder goes here</a:t>
            </a:r>
          </a:p>
        </p:txBody>
      </p:sp>
      <p:sp>
        <p:nvSpPr>
          <p:cNvPr id="21" name="Title 1">
            <a:extLst>
              <a:ext uri="{FF2B5EF4-FFF2-40B4-BE49-F238E27FC236}">
                <a16:creationId xmlns:a16="http://schemas.microsoft.com/office/drawing/2014/main" id="{E4F28D38-30CA-706B-DA9F-42132AE8D76A}"/>
              </a:ext>
            </a:extLst>
          </p:cNvPr>
          <p:cNvSpPr>
            <a:spLocks noGrp="1"/>
          </p:cNvSpPr>
          <p:nvPr>
            <p:ph type="title"/>
          </p:nvPr>
        </p:nvSpPr>
        <p:spPr>
          <a:xfrm>
            <a:off x="142646" y="433049"/>
            <a:ext cx="13746456" cy="984885"/>
          </a:xfrm>
          <a:solidFill>
            <a:schemeClr val="bg1"/>
          </a:solidFill>
          <a:effectLst>
            <a:outerShdw dist="137444" dir="10800000" algn="r" rotWithShape="0">
              <a:schemeClr val="accent4"/>
            </a:outerShdw>
          </a:effectLst>
        </p:spPr>
        <p:txBody>
          <a:bodyPr wrap="square" lIns="457200" tIns="274320" bIns="91440">
            <a:spAutoFit/>
          </a:bodyPr>
          <a:lstStyle>
            <a:lvl1pPr>
              <a:lnSpc>
                <a:spcPct val="80000"/>
              </a:lnSpc>
              <a:defRPr sz="4800" b="0" i="0">
                <a:solidFill>
                  <a:schemeClr val="accent1"/>
                </a:solidFill>
                <a:latin typeface="Poppins" pitchFamily="2" charset="77"/>
                <a:cs typeface="Poppins" pitchFamily="2" charset="77"/>
              </a:defRPr>
            </a:lvl1pPr>
          </a:lstStyle>
          <a:p>
            <a:r>
              <a:rPr lang="en-US"/>
              <a:t>Click to edit Master title style</a:t>
            </a:r>
          </a:p>
        </p:txBody>
      </p:sp>
    </p:spTree>
    <p:extLst>
      <p:ext uri="{BB962C8B-B14F-4D97-AF65-F5344CB8AC3E}">
        <p14:creationId xmlns:p14="http://schemas.microsoft.com/office/powerpoint/2010/main" val="156020853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03_Content F">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C51573-ED66-DAB4-1FE0-605EAB31C6CC}"/>
              </a:ext>
            </a:extLst>
          </p:cNvPr>
          <p:cNvSpPr>
            <a:spLocks noGrp="1"/>
          </p:cNvSpPr>
          <p:nvPr>
            <p:ph sz="half" idx="1"/>
          </p:nvPr>
        </p:nvSpPr>
        <p:spPr>
          <a:xfrm>
            <a:off x="721249" y="2734298"/>
            <a:ext cx="5057760" cy="4678057"/>
          </a:xfrm>
        </p:spPr>
        <p:txBody>
          <a:bodyPr/>
          <a:lstStyle>
            <a:lvl1pPr>
              <a:lnSpc>
                <a:spcPct val="110000"/>
              </a:lnSpc>
              <a:spcBef>
                <a:spcPts val="1200"/>
              </a:spcBef>
              <a:defRPr sz="1920">
                <a:solidFill>
                  <a:schemeClr val="tx1"/>
                </a:solidFill>
              </a:defRPr>
            </a:lvl1pPr>
            <a:lvl2pPr>
              <a:lnSpc>
                <a:spcPct val="110000"/>
              </a:lnSpc>
              <a:spcBef>
                <a:spcPts val="1200"/>
              </a:spcBef>
              <a:defRPr sz="1680">
                <a:solidFill>
                  <a:schemeClr val="tx1"/>
                </a:solidFill>
              </a:defRPr>
            </a:lvl2pPr>
            <a:lvl3pPr>
              <a:lnSpc>
                <a:spcPct val="110000"/>
              </a:lnSpc>
              <a:spcBef>
                <a:spcPts val="1200"/>
              </a:spcBef>
              <a:defRPr sz="1440">
                <a:solidFill>
                  <a:schemeClr val="tx1"/>
                </a:solidFill>
              </a:defRPr>
            </a:lvl3pPr>
            <a:lvl4pPr>
              <a:lnSpc>
                <a:spcPct val="110000"/>
              </a:lnSpc>
              <a:spcBef>
                <a:spcPts val="1200"/>
              </a:spcBef>
              <a:defRPr sz="1320">
                <a:solidFill>
                  <a:schemeClr val="tx1"/>
                </a:solidFill>
              </a:defRPr>
            </a:lvl4pPr>
            <a:lvl5pPr>
              <a:lnSpc>
                <a:spcPct val="110000"/>
              </a:lnSpc>
              <a:spcBef>
                <a:spcPts val="1200"/>
              </a:spcBef>
              <a:defRPr sz="132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a:extLst>
              <a:ext uri="{FF2B5EF4-FFF2-40B4-BE49-F238E27FC236}">
                <a16:creationId xmlns:a16="http://schemas.microsoft.com/office/drawing/2014/main" id="{B5564CB2-47B5-0CB7-B274-8F69BC6EFE1E}"/>
              </a:ext>
            </a:extLst>
          </p:cNvPr>
          <p:cNvSpPr/>
          <p:nvPr userDrawn="1"/>
        </p:nvSpPr>
        <p:spPr>
          <a:xfrm>
            <a:off x="-6373" y="8076058"/>
            <a:ext cx="14640835" cy="153542"/>
          </a:xfrm>
          <a:prstGeom prst="rect">
            <a:avLst/>
          </a:prstGeom>
          <a:solidFill>
            <a:srgbClr val="063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pic>
        <p:nvPicPr>
          <p:cNvPr id="13" name="Picture 12">
            <a:extLst>
              <a:ext uri="{FF2B5EF4-FFF2-40B4-BE49-F238E27FC236}">
                <a16:creationId xmlns:a16="http://schemas.microsoft.com/office/drawing/2014/main" id="{933F6574-B598-5FE8-9176-33445E685D6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
        <p:nvSpPr>
          <p:cNvPr id="5" name="Content Placeholder 2">
            <a:extLst>
              <a:ext uri="{FF2B5EF4-FFF2-40B4-BE49-F238E27FC236}">
                <a16:creationId xmlns:a16="http://schemas.microsoft.com/office/drawing/2014/main" id="{7DA31BB3-EEF7-90DA-B50C-DA19C6295893}"/>
              </a:ext>
            </a:extLst>
          </p:cNvPr>
          <p:cNvSpPr>
            <a:spLocks noGrp="1"/>
          </p:cNvSpPr>
          <p:nvPr>
            <p:ph sz="half" idx="11" hasCustomPrompt="1"/>
          </p:nvPr>
        </p:nvSpPr>
        <p:spPr>
          <a:xfrm>
            <a:off x="712468" y="438151"/>
            <a:ext cx="5057760" cy="317077"/>
          </a:xfrm>
        </p:spPr>
        <p:txBody>
          <a:bodyPr/>
          <a:lstStyle>
            <a:lvl1pPr marL="0" indent="0">
              <a:buNone/>
              <a:defRPr sz="1920" b="1" i="0">
                <a:solidFill>
                  <a:schemeClr val="tx2"/>
                </a:solidFill>
                <a:latin typeface="Poppins SemiBold" pitchFamily="2" charset="77"/>
                <a:cs typeface="Poppins SemiBold" pitchFamily="2" charset="77"/>
              </a:defRPr>
            </a:lvl1pPr>
            <a:lvl2pPr>
              <a:defRPr sz="1680">
                <a:solidFill>
                  <a:schemeClr val="tx1"/>
                </a:solidFill>
              </a:defRPr>
            </a:lvl2pPr>
            <a:lvl3pPr>
              <a:defRPr sz="1440">
                <a:solidFill>
                  <a:schemeClr val="tx1"/>
                </a:solidFill>
              </a:defRPr>
            </a:lvl3pPr>
            <a:lvl4pPr>
              <a:defRPr sz="1320">
                <a:solidFill>
                  <a:schemeClr val="tx1"/>
                </a:solidFill>
              </a:defRPr>
            </a:lvl4pPr>
            <a:lvl5pPr>
              <a:defRPr sz="1320">
                <a:solidFill>
                  <a:schemeClr val="tx1"/>
                </a:solidFill>
              </a:defRPr>
            </a:lvl5pPr>
          </a:lstStyle>
          <a:p>
            <a:pPr lvl="0"/>
            <a:r>
              <a:rPr lang="en-US"/>
              <a:t>Step 0</a:t>
            </a:r>
          </a:p>
        </p:txBody>
      </p:sp>
      <p:sp>
        <p:nvSpPr>
          <p:cNvPr id="7" name="Picture Placeholder 12">
            <a:extLst>
              <a:ext uri="{FF2B5EF4-FFF2-40B4-BE49-F238E27FC236}">
                <a16:creationId xmlns:a16="http://schemas.microsoft.com/office/drawing/2014/main" id="{54A10D1E-27DA-5EDA-FC58-7F0E63B7C101}"/>
              </a:ext>
            </a:extLst>
          </p:cNvPr>
          <p:cNvSpPr>
            <a:spLocks noGrp="1"/>
          </p:cNvSpPr>
          <p:nvPr>
            <p:ph type="pic" sz="quarter" idx="15" hasCustomPrompt="1"/>
          </p:nvPr>
        </p:nvSpPr>
        <p:spPr>
          <a:xfrm>
            <a:off x="6178581" y="1"/>
            <a:ext cx="8451820" cy="8076056"/>
          </a:xfrm>
          <a:solidFill>
            <a:schemeClr val="accent1"/>
          </a:solidFill>
        </p:spPr>
        <p:txBody>
          <a:bodyPr anchor="ctr"/>
          <a:lstStyle>
            <a:lvl1pPr marL="0" indent="0" algn="ctr">
              <a:buNone/>
              <a:defRPr>
                <a:solidFill>
                  <a:schemeClr val="bg1"/>
                </a:solidFill>
              </a:defRPr>
            </a:lvl1pPr>
          </a:lstStyle>
          <a:p>
            <a:r>
              <a:rPr lang="en-US"/>
              <a:t>Insert Photo Here</a:t>
            </a:r>
          </a:p>
        </p:txBody>
      </p:sp>
      <p:sp>
        <p:nvSpPr>
          <p:cNvPr id="14" name="Title 1">
            <a:extLst>
              <a:ext uri="{FF2B5EF4-FFF2-40B4-BE49-F238E27FC236}">
                <a16:creationId xmlns:a16="http://schemas.microsoft.com/office/drawing/2014/main" id="{8FC7FC37-9CE2-3ECC-CFF2-40A8B48C57AB}"/>
              </a:ext>
            </a:extLst>
          </p:cNvPr>
          <p:cNvSpPr>
            <a:spLocks noGrp="1"/>
          </p:cNvSpPr>
          <p:nvPr>
            <p:ph type="title"/>
          </p:nvPr>
        </p:nvSpPr>
        <p:spPr>
          <a:xfrm>
            <a:off x="142647" y="798317"/>
            <a:ext cx="5636363" cy="1575816"/>
          </a:xfrm>
          <a:solidFill>
            <a:schemeClr val="bg1"/>
          </a:solidFill>
          <a:effectLst>
            <a:outerShdw dist="137444" dir="10800000" algn="r" rotWithShape="0">
              <a:schemeClr val="accent4"/>
            </a:outerShdw>
          </a:effectLst>
        </p:spPr>
        <p:txBody>
          <a:bodyPr wrap="square" lIns="457200" tIns="274320" bIns="91440">
            <a:spAutoFit/>
          </a:bodyPr>
          <a:lstStyle>
            <a:lvl1pPr>
              <a:lnSpc>
                <a:spcPct val="80000"/>
              </a:lnSpc>
              <a:defRPr sz="4800" b="0" i="0">
                <a:solidFill>
                  <a:schemeClr val="accent1"/>
                </a:solidFill>
                <a:latin typeface="Poppins" pitchFamily="2" charset="77"/>
                <a:cs typeface="Poppins" pitchFamily="2" charset="77"/>
              </a:defRPr>
            </a:lvl1pPr>
          </a:lstStyle>
          <a:p>
            <a:r>
              <a:rPr lang="en-US"/>
              <a:t>Click to edit Master title style</a:t>
            </a:r>
          </a:p>
        </p:txBody>
      </p:sp>
    </p:spTree>
    <p:extLst>
      <p:ext uri="{BB962C8B-B14F-4D97-AF65-F5344CB8AC3E}">
        <p14:creationId xmlns:p14="http://schemas.microsoft.com/office/powerpoint/2010/main" val="28002163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03_Content 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C51573-ED66-DAB4-1FE0-605EAB31C6CC}"/>
              </a:ext>
            </a:extLst>
          </p:cNvPr>
          <p:cNvSpPr>
            <a:spLocks noGrp="1"/>
          </p:cNvSpPr>
          <p:nvPr>
            <p:ph sz="half" idx="1"/>
          </p:nvPr>
        </p:nvSpPr>
        <p:spPr>
          <a:xfrm>
            <a:off x="721249" y="2675392"/>
            <a:ext cx="5057760" cy="4736964"/>
          </a:xfrm>
        </p:spPr>
        <p:txBody>
          <a:bodyPr/>
          <a:lstStyle>
            <a:lvl1pPr>
              <a:lnSpc>
                <a:spcPct val="110000"/>
              </a:lnSpc>
              <a:spcBef>
                <a:spcPts val="1200"/>
              </a:spcBef>
              <a:defRPr sz="1920">
                <a:solidFill>
                  <a:schemeClr val="tx1"/>
                </a:solidFill>
              </a:defRPr>
            </a:lvl1pPr>
            <a:lvl2pPr>
              <a:lnSpc>
                <a:spcPct val="110000"/>
              </a:lnSpc>
              <a:spcBef>
                <a:spcPts val="1200"/>
              </a:spcBef>
              <a:defRPr sz="1680">
                <a:solidFill>
                  <a:schemeClr val="tx1"/>
                </a:solidFill>
              </a:defRPr>
            </a:lvl2pPr>
            <a:lvl3pPr>
              <a:lnSpc>
                <a:spcPct val="110000"/>
              </a:lnSpc>
              <a:spcBef>
                <a:spcPts val="1200"/>
              </a:spcBef>
              <a:defRPr sz="1440">
                <a:solidFill>
                  <a:schemeClr val="tx1"/>
                </a:solidFill>
              </a:defRPr>
            </a:lvl3pPr>
            <a:lvl4pPr>
              <a:lnSpc>
                <a:spcPct val="110000"/>
              </a:lnSpc>
              <a:spcBef>
                <a:spcPts val="1200"/>
              </a:spcBef>
              <a:defRPr sz="1320">
                <a:solidFill>
                  <a:schemeClr val="tx1"/>
                </a:solidFill>
              </a:defRPr>
            </a:lvl4pPr>
            <a:lvl5pPr>
              <a:lnSpc>
                <a:spcPct val="110000"/>
              </a:lnSpc>
              <a:spcBef>
                <a:spcPts val="1200"/>
              </a:spcBef>
              <a:defRPr sz="132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a:extLst>
              <a:ext uri="{FF2B5EF4-FFF2-40B4-BE49-F238E27FC236}">
                <a16:creationId xmlns:a16="http://schemas.microsoft.com/office/drawing/2014/main" id="{B5564CB2-47B5-0CB7-B274-8F69BC6EFE1E}"/>
              </a:ext>
            </a:extLst>
          </p:cNvPr>
          <p:cNvSpPr/>
          <p:nvPr userDrawn="1"/>
        </p:nvSpPr>
        <p:spPr>
          <a:xfrm>
            <a:off x="-6373" y="8076058"/>
            <a:ext cx="14640835" cy="153542"/>
          </a:xfrm>
          <a:prstGeom prst="rect">
            <a:avLst/>
          </a:prstGeom>
          <a:gradFill>
            <a:gsLst>
              <a:gs pos="100000">
                <a:srgbClr val="67788A"/>
              </a:gs>
              <a:gs pos="0">
                <a:srgbClr val="1C2A3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pic>
        <p:nvPicPr>
          <p:cNvPr id="13" name="Picture 12">
            <a:extLst>
              <a:ext uri="{FF2B5EF4-FFF2-40B4-BE49-F238E27FC236}">
                <a16:creationId xmlns:a16="http://schemas.microsoft.com/office/drawing/2014/main" id="{933F6574-B598-5FE8-9176-33445E685D6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
        <p:nvSpPr>
          <p:cNvPr id="5" name="Content Placeholder 2">
            <a:extLst>
              <a:ext uri="{FF2B5EF4-FFF2-40B4-BE49-F238E27FC236}">
                <a16:creationId xmlns:a16="http://schemas.microsoft.com/office/drawing/2014/main" id="{7DA31BB3-EEF7-90DA-B50C-DA19C6295893}"/>
              </a:ext>
            </a:extLst>
          </p:cNvPr>
          <p:cNvSpPr>
            <a:spLocks noGrp="1"/>
          </p:cNvSpPr>
          <p:nvPr>
            <p:ph sz="half" idx="11" hasCustomPrompt="1"/>
          </p:nvPr>
        </p:nvSpPr>
        <p:spPr>
          <a:xfrm>
            <a:off x="712468" y="438151"/>
            <a:ext cx="5057760" cy="317077"/>
          </a:xfrm>
        </p:spPr>
        <p:txBody>
          <a:bodyPr/>
          <a:lstStyle>
            <a:lvl1pPr marL="0" indent="0">
              <a:buNone/>
              <a:defRPr sz="1920" b="1" i="0">
                <a:solidFill>
                  <a:schemeClr val="tx2"/>
                </a:solidFill>
                <a:latin typeface="Poppins SemiBold" pitchFamily="2" charset="77"/>
                <a:cs typeface="Poppins SemiBold" pitchFamily="2" charset="77"/>
              </a:defRPr>
            </a:lvl1pPr>
            <a:lvl2pPr>
              <a:defRPr sz="1680">
                <a:solidFill>
                  <a:schemeClr val="tx1"/>
                </a:solidFill>
              </a:defRPr>
            </a:lvl2pPr>
            <a:lvl3pPr>
              <a:defRPr sz="1440">
                <a:solidFill>
                  <a:schemeClr val="tx1"/>
                </a:solidFill>
              </a:defRPr>
            </a:lvl3pPr>
            <a:lvl4pPr>
              <a:defRPr sz="1320">
                <a:solidFill>
                  <a:schemeClr val="tx1"/>
                </a:solidFill>
              </a:defRPr>
            </a:lvl4pPr>
            <a:lvl5pPr>
              <a:defRPr sz="1320">
                <a:solidFill>
                  <a:schemeClr val="tx1"/>
                </a:solidFill>
              </a:defRPr>
            </a:lvl5pPr>
          </a:lstStyle>
          <a:p>
            <a:pPr lvl="0"/>
            <a:r>
              <a:rPr lang="en-US"/>
              <a:t>Step 0</a:t>
            </a:r>
          </a:p>
        </p:txBody>
      </p:sp>
      <p:sp>
        <p:nvSpPr>
          <p:cNvPr id="4" name="Picture Placeholder 12">
            <a:extLst>
              <a:ext uri="{FF2B5EF4-FFF2-40B4-BE49-F238E27FC236}">
                <a16:creationId xmlns:a16="http://schemas.microsoft.com/office/drawing/2014/main" id="{B837AC50-3278-B612-4A28-0E82DFE13C0A}"/>
              </a:ext>
            </a:extLst>
          </p:cNvPr>
          <p:cNvSpPr>
            <a:spLocks noGrp="1"/>
          </p:cNvSpPr>
          <p:nvPr>
            <p:ph type="pic" sz="quarter" idx="15" hasCustomPrompt="1"/>
          </p:nvPr>
        </p:nvSpPr>
        <p:spPr>
          <a:xfrm>
            <a:off x="6178580" y="-2"/>
            <a:ext cx="4115612" cy="3927732"/>
          </a:xfrm>
          <a:solidFill>
            <a:schemeClr val="accent1"/>
          </a:solidFill>
        </p:spPr>
        <p:txBody>
          <a:bodyPr anchor="ctr"/>
          <a:lstStyle>
            <a:lvl1pPr marL="0" indent="0" algn="ctr">
              <a:buNone/>
              <a:defRPr>
                <a:solidFill>
                  <a:schemeClr val="bg1"/>
                </a:solidFill>
              </a:defRPr>
            </a:lvl1pPr>
          </a:lstStyle>
          <a:p>
            <a:r>
              <a:rPr lang="en-US"/>
              <a:t>Insert Photo Here</a:t>
            </a:r>
          </a:p>
        </p:txBody>
      </p:sp>
      <p:sp>
        <p:nvSpPr>
          <p:cNvPr id="8" name="Picture Placeholder 12">
            <a:extLst>
              <a:ext uri="{FF2B5EF4-FFF2-40B4-BE49-F238E27FC236}">
                <a16:creationId xmlns:a16="http://schemas.microsoft.com/office/drawing/2014/main" id="{7782C48A-83CD-ECD3-CBF1-113D05AEC453}"/>
              </a:ext>
            </a:extLst>
          </p:cNvPr>
          <p:cNvSpPr>
            <a:spLocks noGrp="1"/>
          </p:cNvSpPr>
          <p:nvPr>
            <p:ph type="pic" sz="quarter" idx="16" hasCustomPrompt="1"/>
          </p:nvPr>
        </p:nvSpPr>
        <p:spPr>
          <a:xfrm>
            <a:off x="10514788" y="-2"/>
            <a:ext cx="4115612" cy="3927732"/>
          </a:xfrm>
          <a:solidFill>
            <a:schemeClr val="accent1"/>
          </a:solidFill>
        </p:spPr>
        <p:txBody>
          <a:bodyPr anchor="ctr"/>
          <a:lstStyle>
            <a:lvl1pPr marL="0" indent="0" algn="ctr">
              <a:buNone/>
              <a:defRPr>
                <a:solidFill>
                  <a:schemeClr val="bg1"/>
                </a:solidFill>
              </a:defRPr>
            </a:lvl1pPr>
          </a:lstStyle>
          <a:p>
            <a:r>
              <a:rPr lang="en-US"/>
              <a:t>Insert Photo Here</a:t>
            </a:r>
          </a:p>
        </p:txBody>
      </p:sp>
      <p:sp>
        <p:nvSpPr>
          <p:cNvPr id="9" name="Picture Placeholder 12">
            <a:extLst>
              <a:ext uri="{FF2B5EF4-FFF2-40B4-BE49-F238E27FC236}">
                <a16:creationId xmlns:a16="http://schemas.microsoft.com/office/drawing/2014/main" id="{D8CE72F0-C26C-A1D2-C185-4422F87FDE85}"/>
              </a:ext>
            </a:extLst>
          </p:cNvPr>
          <p:cNvSpPr>
            <a:spLocks noGrp="1"/>
          </p:cNvSpPr>
          <p:nvPr>
            <p:ph type="pic" sz="quarter" idx="17" hasCustomPrompt="1"/>
          </p:nvPr>
        </p:nvSpPr>
        <p:spPr>
          <a:xfrm>
            <a:off x="6178580" y="4148326"/>
            <a:ext cx="4115612" cy="3927731"/>
          </a:xfrm>
          <a:solidFill>
            <a:schemeClr val="accent1"/>
          </a:solidFill>
        </p:spPr>
        <p:txBody>
          <a:bodyPr anchor="ctr"/>
          <a:lstStyle>
            <a:lvl1pPr marL="0" indent="0" algn="ctr">
              <a:buNone/>
              <a:defRPr>
                <a:solidFill>
                  <a:schemeClr val="bg1"/>
                </a:solidFill>
              </a:defRPr>
            </a:lvl1pPr>
          </a:lstStyle>
          <a:p>
            <a:r>
              <a:rPr lang="en-US"/>
              <a:t>Insert Photo Here</a:t>
            </a:r>
          </a:p>
        </p:txBody>
      </p:sp>
      <p:sp>
        <p:nvSpPr>
          <p:cNvPr id="10" name="Picture Placeholder 12">
            <a:extLst>
              <a:ext uri="{FF2B5EF4-FFF2-40B4-BE49-F238E27FC236}">
                <a16:creationId xmlns:a16="http://schemas.microsoft.com/office/drawing/2014/main" id="{7FC778D5-6A2E-EF75-3BD9-491A48EDB49F}"/>
              </a:ext>
            </a:extLst>
          </p:cNvPr>
          <p:cNvSpPr>
            <a:spLocks noGrp="1"/>
          </p:cNvSpPr>
          <p:nvPr>
            <p:ph type="pic" sz="quarter" idx="18" hasCustomPrompt="1"/>
          </p:nvPr>
        </p:nvSpPr>
        <p:spPr>
          <a:xfrm>
            <a:off x="10514788" y="4148326"/>
            <a:ext cx="4115612" cy="3927731"/>
          </a:xfrm>
          <a:solidFill>
            <a:schemeClr val="accent1"/>
          </a:solidFill>
        </p:spPr>
        <p:txBody>
          <a:bodyPr anchor="ctr"/>
          <a:lstStyle>
            <a:lvl1pPr marL="0" indent="0" algn="ctr">
              <a:buNone/>
              <a:defRPr>
                <a:solidFill>
                  <a:schemeClr val="bg1"/>
                </a:solidFill>
              </a:defRPr>
            </a:lvl1pPr>
          </a:lstStyle>
          <a:p>
            <a:r>
              <a:rPr lang="en-US"/>
              <a:t>Insert Photo Here</a:t>
            </a:r>
          </a:p>
        </p:txBody>
      </p:sp>
      <p:sp>
        <p:nvSpPr>
          <p:cNvPr id="17" name="Title 1">
            <a:extLst>
              <a:ext uri="{FF2B5EF4-FFF2-40B4-BE49-F238E27FC236}">
                <a16:creationId xmlns:a16="http://schemas.microsoft.com/office/drawing/2014/main" id="{D2D07259-FEA8-0662-BE20-BE66E9A3AB0C}"/>
              </a:ext>
            </a:extLst>
          </p:cNvPr>
          <p:cNvSpPr>
            <a:spLocks noGrp="1"/>
          </p:cNvSpPr>
          <p:nvPr>
            <p:ph type="title"/>
          </p:nvPr>
        </p:nvSpPr>
        <p:spPr>
          <a:xfrm>
            <a:off x="142647" y="798317"/>
            <a:ext cx="5636363" cy="1575816"/>
          </a:xfrm>
          <a:solidFill>
            <a:schemeClr val="bg1"/>
          </a:solidFill>
          <a:effectLst>
            <a:outerShdw dist="137444" dir="10800000" algn="r" rotWithShape="0">
              <a:schemeClr val="accent4"/>
            </a:outerShdw>
          </a:effectLst>
        </p:spPr>
        <p:txBody>
          <a:bodyPr wrap="square" lIns="457200" tIns="274320" bIns="91440">
            <a:spAutoFit/>
          </a:bodyPr>
          <a:lstStyle>
            <a:lvl1pPr>
              <a:lnSpc>
                <a:spcPct val="80000"/>
              </a:lnSpc>
              <a:defRPr sz="4800" b="0" i="0">
                <a:solidFill>
                  <a:schemeClr val="accent1"/>
                </a:solidFill>
                <a:latin typeface="Poppins" pitchFamily="2" charset="77"/>
                <a:cs typeface="Poppins" pitchFamily="2" charset="77"/>
              </a:defRPr>
            </a:lvl1pPr>
          </a:lstStyle>
          <a:p>
            <a:r>
              <a:rPr lang="en-US"/>
              <a:t>Click to edit Master title style</a:t>
            </a:r>
          </a:p>
        </p:txBody>
      </p:sp>
    </p:spTree>
    <p:extLst>
      <p:ext uri="{BB962C8B-B14F-4D97-AF65-F5344CB8AC3E}">
        <p14:creationId xmlns:p14="http://schemas.microsoft.com/office/powerpoint/2010/main" val="10337318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03_Content H">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5564CB2-47B5-0CB7-B274-8F69BC6EFE1E}"/>
              </a:ext>
            </a:extLst>
          </p:cNvPr>
          <p:cNvSpPr/>
          <p:nvPr userDrawn="1"/>
        </p:nvSpPr>
        <p:spPr>
          <a:xfrm>
            <a:off x="-6373" y="8076058"/>
            <a:ext cx="14640835" cy="153542"/>
          </a:xfrm>
          <a:prstGeom prst="rect">
            <a:avLst/>
          </a:prstGeom>
          <a:gradFill>
            <a:gsLst>
              <a:gs pos="100000">
                <a:srgbClr val="67788A"/>
              </a:gs>
              <a:gs pos="0">
                <a:srgbClr val="1C2A3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pic>
        <p:nvPicPr>
          <p:cNvPr id="13" name="Picture 12">
            <a:extLst>
              <a:ext uri="{FF2B5EF4-FFF2-40B4-BE49-F238E27FC236}">
                <a16:creationId xmlns:a16="http://schemas.microsoft.com/office/drawing/2014/main" id="{933F6574-B598-5FE8-9176-33445E685D6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
        <p:nvSpPr>
          <p:cNvPr id="9" name="Content Placeholder 2">
            <a:extLst>
              <a:ext uri="{FF2B5EF4-FFF2-40B4-BE49-F238E27FC236}">
                <a16:creationId xmlns:a16="http://schemas.microsoft.com/office/drawing/2014/main" id="{74D88463-FAD6-5B00-37CE-A0472117D02C}"/>
              </a:ext>
            </a:extLst>
          </p:cNvPr>
          <p:cNvSpPr>
            <a:spLocks noGrp="1"/>
          </p:cNvSpPr>
          <p:nvPr>
            <p:ph sz="half" idx="11" hasCustomPrompt="1"/>
          </p:nvPr>
        </p:nvSpPr>
        <p:spPr>
          <a:xfrm>
            <a:off x="712393" y="1807023"/>
            <a:ext cx="13187756" cy="317077"/>
          </a:xfrm>
        </p:spPr>
        <p:txBody>
          <a:bodyPr/>
          <a:lstStyle>
            <a:lvl1pPr marL="0" indent="0">
              <a:buNone/>
              <a:defRPr sz="1920" b="1" i="0">
                <a:solidFill>
                  <a:schemeClr val="tx2"/>
                </a:solidFill>
                <a:latin typeface="Poppins SemiBold" pitchFamily="2" charset="77"/>
                <a:cs typeface="Poppins SemiBold" pitchFamily="2" charset="77"/>
              </a:defRPr>
            </a:lvl1pPr>
            <a:lvl2pPr>
              <a:defRPr sz="1680">
                <a:solidFill>
                  <a:schemeClr val="tx1"/>
                </a:solidFill>
              </a:defRPr>
            </a:lvl2pPr>
            <a:lvl3pPr>
              <a:defRPr sz="1440">
                <a:solidFill>
                  <a:schemeClr val="tx1"/>
                </a:solidFill>
              </a:defRPr>
            </a:lvl3pPr>
            <a:lvl4pPr>
              <a:defRPr sz="1320">
                <a:solidFill>
                  <a:schemeClr val="tx1"/>
                </a:solidFill>
              </a:defRPr>
            </a:lvl4pPr>
            <a:lvl5pPr>
              <a:defRPr sz="1320">
                <a:solidFill>
                  <a:schemeClr val="tx1"/>
                </a:solidFill>
              </a:defRPr>
            </a:lvl5pPr>
          </a:lstStyle>
          <a:p>
            <a:pPr lvl="0"/>
            <a:r>
              <a:rPr lang="en-US"/>
              <a:t>Slide subtitle placeholder goes here</a:t>
            </a:r>
          </a:p>
        </p:txBody>
      </p:sp>
      <p:sp>
        <p:nvSpPr>
          <p:cNvPr id="10" name="Title 1">
            <a:extLst>
              <a:ext uri="{FF2B5EF4-FFF2-40B4-BE49-F238E27FC236}">
                <a16:creationId xmlns:a16="http://schemas.microsoft.com/office/drawing/2014/main" id="{C23C2135-EF3F-0F1B-1C67-12B2DE2866BA}"/>
              </a:ext>
            </a:extLst>
          </p:cNvPr>
          <p:cNvSpPr>
            <a:spLocks noGrp="1"/>
          </p:cNvSpPr>
          <p:nvPr>
            <p:ph type="title"/>
          </p:nvPr>
        </p:nvSpPr>
        <p:spPr>
          <a:xfrm>
            <a:off x="142646" y="433049"/>
            <a:ext cx="13746456" cy="984885"/>
          </a:xfrm>
          <a:solidFill>
            <a:schemeClr val="bg1"/>
          </a:solidFill>
          <a:effectLst>
            <a:outerShdw dist="137444" dir="10800000" algn="r" rotWithShape="0">
              <a:schemeClr val="accent4"/>
            </a:outerShdw>
          </a:effectLst>
        </p:spPr>
        <p:txBody>
          <a:bodyPr wrap="square" lIns="457200" tIns="274320" bIns="91440">
            <a:spAutoFit/>
          </a:bodyPr>
          <a:lstStyle>
            <a:lvl1pPr>
              <a:lnSpc>
                <a:spcPct val="80000"/>
              </a:lnSpc>
              <a:defRPr sz="4800" b="0" i="0">
                <a:solidFill>
                  <a:schemeClr val="accent1"/>
                </a:solidFill>
                <a:latin typeface="Poppins" pitchFamily="2" charset="77"/>
                <a:cs typeface="Poppins" pitchFamily="2" charset="77"/>
              </a:defRPr>
            </a:lvl1pPr>
          </a:lstStyle>
          <a:p>
            <a:r>
              <a:rPr lang="en-US"/>
              <a:t>Click to edit Master title style</a:t>
            </a:r>
          </a:p>
        </p:txBody>
      </p:sp>
    </p:spTree>
    <p:extLst>
      <p:ext uri="{BB962C8B-B14F-4D97-AF65-F5344CB8AC3E}">
        <p14:creationId xmlns:p14="http://schemas.microsoft.com/office/powerpoint/2010/main" val="156398368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04_Thank You">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AF680BF5-50F1-7FFB-0A8C-C8E509C598BF}"/>
              </a:ext>
            </a:extLst>
          </p:cNvPr>
          <p:cNvSpPr/>
          <p:nvPr userDrawn="1"/>
        </p:nvSpPr>
        <p:spPr>
          <a:xfrm>
            <a:off x="0" y="0"/>
            <a:ext cx="14630400" cy="8229600"/>
          </a:xfrm>
          <a:prstGeom prst="rect">
            <a:avLst/>
          </a:prstGeom>
          <a:gradFill>
            <a:gsLst>
              <a:gs pos="20000">
                <a:schemeClr val="bg1"/>
              </a:gs>
              <a:gs pos="100000">
                <a:schemeClr val="bg1">
                  <a:alpha val="20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2" name="Title 1">
            <a:extLst>
              <a:ext uri="{FF2B5EF4-FFF2-40B4-BE49-F238E27FC236}">
                <a16:creationId xmlns:a16="http://schemas.microsoft.com/office/drawing/2014/main" id="{C270E121-6F04-9D41-2295-8A465D4155D0}"/>
              </a:ext>
            </a:extLst>
          </p:cNvPr>
          <p:cNvSpPr>
            <a:spLocks noGrp="1"/>
          </p:cNvSpPr>
          <p:nvPr>
            <p:ph type="ctrTitle" hasCustomPrompt="1"/>
          </p:nvPr>
        </p:nvSpPr>
        <p:spPr>
          <a:xfrm>
            <a:off x="1307717" y="2553094"/>
            <a:ext cx="12014966" cy="1089647"/>
          </a:xfrm>
        </p:spPr>
        <p:txBody>
          <a:bodyPr lIns="0" tIns="0" rIns="0" bIns="0" anchor="b">
            <a:normAutofit/>
          </a:bodyPr>
          <a:lstStyle>
            <a:lvl1pPr algn="l">
              <a:defRPr sz="6480" b="1" i="0">
                <a:solidFill>
                  <a:schemeClr val="accent1"/>
                </a:solidFill>
                <a:latin typeface="Poppins" pitchFamily="2" charset="77"/>
                <a:cs typeface="Poppins" pitchFamily="2" charset="77"/>
              </a:defRPr>
            </a:lvl1pPr>
          </a:lstStyle>
          <a:p>
            <a:r>
              <a:rPr lang="en-US"/>
              <a:t>Thank you!</a:t>
            </a:r>
          </a:p>
        </p:txBody>
      </p:sp>
      <p:pic>
        <p:nvPicPr>
          <p:cNvPr id="25" name="Picture 24" descr="A blue and black logo&#10;&#10;Description automatically generated">
            <a:extLst>
              <a:ext uri="{FF2B5EF4-FFF2-40B4-BE49-F238E27FC236}">
                <a16:creationId xmlns:a16="http://schemas.microsoft.com/office/drawing/2014/main" id="{18A8C031-CC48-B025-B4BD-65B9431651BD}"/>
              </a:ext>
            </a:extLst>
          </p:cNvPr>
          <p:cNvPicPr>
            <a:picLocks noChangeAspect="1"/>
          </p:cNvPicPr>
          <p:nvPr userDrawn="1"/>
        </p:nvPicPr>
        <p:blipFill>
          <a:blip r:embed="rId3"/>
          <a:stretch>
            <a:fillRect/>
          </a:stretch>
        </p:blipFill>
        <p:spPr>
          <a:xfrm>
            <a:off x="1274898" y="2125591"/>
            <a:ext cx="1059742" cy="365965"/>
          </a:xfrm>
          <a:prstGeom prst="rect">
            <a:avLst/>
          </a:prstGeom>
        </p:spPr>
      </p:pic>
    </p:spTree>
    <p:extLst>
      <p:ext uri="{BB962C8B-B14F-4D97-AF65-F5344CB8AC3E}">
        <p14:creationId xmlns:p14="http://schemas.microsoft.com/office/powerpoint/2010/main" val="60228689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Content: Title only">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10614619" y="7745737"/>
            <a:ext cx="3291840" cy="185771"/>
          </a:xfrm>
        </p:spPr>
        <p:txBody>
          <a:bodyPr/>
          <a:lstStyle>
            <a:lvl1pPr>
              <a:defRPr sz="84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723941" y="466067"/>
            <a:ext cx="13182518" cy="917268"/>
          </a:xfrm>
        </p:spPr>
        <p:txBody>
          <a:bodyPr anchor="b">
            <a:normAutofit/>
          </a:bodyPr>
          <a:lstStyle>
            <a:lvl1pPr algn="l">
              <a:defRPr sz="48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pic>
        <p:nvPicPr>
          <p:cNvPr id="20" name="Picture 19">
            <a:extLst>
              <a:ext uri="{FF2B5EF4-FFF2-40B4-BE49-F238E27FC236}">
                <a16:creationId xmlns:a16="http://schemas.microsoft.com/office/drawing/2014/main" id="{60499D1E-B5BB-3141-A0F0-C62AD4413DC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Tree>
    <p:extLst>
      <p:ext uri="{BB962C8B-B14F-4D97-AF65-F5344CB8AC3E}">
        <p14:creationId xmlns:p14="http://schemas.microsoft.com/office/powerpoint/2010/main" val="281289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77C5F32E-87BC-41F1-B9F5-46E5C7195E2E}" type="datetime1">
              <a:rPr lang="en-US" smtClean="0"/>
              <a:t>12/7/25</a:t>
            </a:fld>
            <a:endParaRPr lang="en-US" dirty="0"/>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p:cNvPicPr>
            <a:picLocks noChangeAspect="1"/>
          </p:cNvPicPr>
          <p:nvPr/>
        </p:nvPicPr>
        <p:blipFill>
          <a:blip r:embed="rId2"/>
          <a:stretch>
            <a:fillRect/>
          </a:stretch>
        </p:blipFill>
        <p:spPr>
          <a:xfrm>
            <a:off x="3" y="4"/>
            <a:ext cx="11977005" cy="981777"/>
          </a:xfrm>
          <a:prstGeom prst="rect">
            <a:avLst/>
          </a:prstGeom>
        </p:spPr>
      </p:pic>
      <p:sp>
        <p:nvSpPr>
          <p:cNvPr id="12" name="Rectangle 11"/>
          <p:cNvSpPr/>
          <p:nvPr/>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196496" cy="640080"/>
          </a:xfrm>
        </p:spPr>
        <p:txBody>
          <a:bodyPr tIns="91440" bIns="91440">
            <a:noAutofit/>
          </a:bodyPr>
          <a:lstStyle>
            <a:lvl1pPr>
              <a:defRPr>
                <a:solidFill>
                  <a:schemeClr val="bg1"/>
                </a:solidFill>
                <a:latin typeface="+mj-lt"/>
              </a:defRPr>
            </a:lvl1pPr>
          </a:lstStyle>
          <a:p>
            <a:r>
              <a:rPr lang="en-US" dirty="0"/>
              <a:t>Click to edit Master title style</a:t>
            </a:r>
          </a:p>
        </p:txBody>
      </p:sp>
      <p:cxnSp>
        <p:nvCxnSpPr>
          <p:cNvPr id="9" name="Straight Connector 8"/>
          <p:cNvCxnSpPr/>
          <p:nvPr/>
        </p:nvCxnSpPr>
        <p:spPr>
          <a:xfrm>
            <a:off x="7315199" y="1463040"/>
            <a:ext cx="0" cy="59436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1097280" y="4294109"/>
            <a:ext cx="128016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3"/>
          </p:nvPr>
        </p:nvSpPr>
        <p:spPr>
          <a:xfrm>
            <a:off x="457199" y="146304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2" name="Picture 21">
            <a:extLst>
              <a:ext uri="{FF2B5EF4-FFF2-40B4-BE49-F238E27FC236}">
                <a16:creationId xmlns:a16="http://schemas.microsoft.com/office/drawing/2014/main" id="{AC2313EE-4E04-435C-9E05-266AC0400A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
        <p:nvSpPr>
          <p:cNvPr id="23" name="Text Placeholder 7">
            <a:extLst>
              <a:ext uri="{FF2B5EF4-FFF2-40B4-BE49-F238E27FC236}">
                <a16:creationId xmlns:a16="http://schemas.microsoft.com/office/drawing/2014/main" id="{3AE54BA5-9B86-4728-A69D-A321E9398458}"/>
              </a:ext>
            </a:extLst>
          </p:cNvPr>
          <p:cNvSpPr>
            <a:spLocks noGrp="1"/>
          </p:cNvSpPr>
          <p:nvPr>
            <p:ph type="body" sz="quarter" idx="14"/>
          </p:nvPr>
        </p:nvSpPr>
        <p:spPr>
          <a:xfrm>
            <a:off x="7772400" y="146304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7">
            <a:extLst>
              <a:ext uri="{FF2B5EF4-FFF2-40B4-BE49-F238E27FC236}">
                <a16:creationId xmlns:a16="http://schemas.microsoft.com/office/drawing/2014/main" id="{920F2E92-1F2E-4441-B0DE-CFEB5FE92A2F}"/>
              </a:ext>
            </a:extLst>
          </p:cNvPr>
          <p:cNvSpPr>
            <a:spLocks noGrp="1"/>
          </p:cNvSpPr>
          <p:nvPr>
            <p:ph type="body" sz="quarter" idx="15"/>
          </p:nvPr>
        </p:nvSpPr>
        <p:spPr>
          <a:xfrm>
            <a:off x="469899" y="457200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7">
            <a:extLst>
              <a:ext uri="{FF2B5EF4-FFF2-40B4-BE49-F238E27FC236}">
                <a16:creationId xmlns:a16="http://schemas.microsoft.com/office/drawing/2014/main" id="{72231F7B-8ACB-4A68-883B-D5361B594F34}"/>
              </a:ext>
            </a:extLst>
          </p:cNvPr>
          <p:cNvSpPr>
            <a:spLocks noGrp="1"/>
          </p:cNvSpPr>
          <p:nvPr>
            <p:ph type="body" sz="quarter" idx="16"/>
          </p:nvPr>
        </p:nvSpPr>
        <p:spPr>
          <a:xfrm>
            <a:off x="7785100" y="457200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125497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29742D-4822-BB5F-3F36-21A351297C56}"/>
              </a:ext>
            </a:extLst>
          </p:cNvPr>
          <p:cNvSpPr>
            <a:spLocks noGrp="1"/>
          </p:cNvSpPr>
          <p:nvPr>
            <p:ph type="dt" sz="half" idx="10"/>
          </p:nvPr>
        </p:nvSpPr>
        <p:spPr/>
        <p:txBody>
          <a:bodyPr/>
          <a:lstStyle/>
          <a:p>
            <a:fld id="{BE087CE9-4C19-4ABA-BED2-A5CB388F4A36}" type="datetimeFigureOut">
              <a:rPr lang="en-US" smtClean="0"/>
              <a:t>12/7/25</a:t>
            </a:fld>
            <a:endParaRPr lang="en-US"/>
          </a:p>
        </p:txBody>
      </p:sp>
      <p:sp>
        <p:nvSpPr>
          <p:cNvPr id="3" name="Footer Placeholder 2">
            <a:extLst>
              <a:ext uri="{FF2B5EF4-FFF2-40B4-BE49-F238E27FC236}">
                <a16:creationId xmlns:a16="http://schemas.microsoft.com/office/drawing/2014/main" id="{53F67D99-19D5-FDC0-D386-3027BE7754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2F3D57E-9DD7-7EE3-1E6D-2EC4DD60A5DB}"/>
              </a:ext>
            </a:extLst>
          </p:cNvPr>
          <p:cNvSpPr>
            <a:spLocks noGrp="1"/>
          </p:cNvSpPr>
          <p:nvPr>
            <p:ph type="sldNum" sz="quarter" idx="12"/>
          </p:nvPr>
        </p:nvSpPr>
        <p:spPr/>
        <p:txBody>
          <a:bodyPr/>
          <a:lstStyle/>
          <a:p>
            <a:fld id="{A6AF3C22-2428-41B0-A839-993910B0A612}" type="slidenum">
              <a:rPr lang="en-US" smtClean="0"/>
              <a:t>‹#›</a:t>
            </a:fld>
            <a:endParaRPr lang="en-US"/>
          </a:p>
        </p:txBody>
      </p:sp>
    </p:spTree>
    <p:extLst>
      <p:ext uri="{BB962C8B-B14F-4D97-AF65-F5344CB8AC3E}">
        <p14:creationId xmlns:p14="http://schemas.microsoft.com/office/powerpoint/2010/main" val="67114798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Content: 3 column 2">
    <p:spTree>
      <p:nvGrpSpPr>
        <p:cNvPr id="1" name=""/>
        <p:cNvGrpSpPr/>
        <p:nvPr/>
      </p:nvGrpSpPr>
      <p:grpSpPr>
        <a:xfrm>
          <a:off x="0" y="0"/>
          <a:ext cx="0" cy="0"/>
          <a:chOff x="0" y="0"/>
          <a:chExt cx="0" cy="0"/>
        </a:xfrm>
      </p:grpSpPr>
      <p:sp>
        <p:nvSpPr>
          <p:cNvPr id="17" name="Picture Placeholder 3">
            <a:extLst>
              <a:ext uri="{FF2B5EF4-FFF2-40B4-BE49-F238E27FC236}">
                <a16:creationId xmlns:a16="http://schemas.microsoft.com/office/drawing/2014/main" id="{F1481B15-7EC7-6F4A-B2A5-B009A4258874}"/>
              </a:ext>
            </a:extLst>
          </p:cNvPr>
          <p:cNvSpPr>
            <a:spLocks noGrp="1"/>
          </p:cNvSpPr>
          <p:nvPr>
            <p:ph type="pic" sz="quarter" idx="14"/>
          </p:nvPr>
        </p:nvSpPr>
        <p:spPr>
          <a:xfrm>
            <a:off x="5651545" y="2247900"/>
            <a:ext cx="3308984" cy="2082166"/>
          </a:xfrm>
        </p:spPr>
        <p:txBody>
          <a:bodyPr>
            <a:normAutofit/>
          </a:bodyPr>
          <a:lstStyle>
            <a:lvl1pPr marL="0" indent="0">
              <a:buNone/>
              <a:defRPr sz="1440" b="0" i="0">
                <a:latin typeface="Arial" panose="020B0604020202020204" pitchFamily="34" charset="0"/>
                <a:cs typeface="Arial" panose="020B0604020202020204" pitchFamily="34" charset="0"/>
              </a:defRPr>
            </a:lvl1pPr>
          </a:lstStyle>
          <a:p>
            <a:endParaRPr lang="en-US"/>
          </a:p>
        </p:txBody>
      </p:sp>
      <p:sp>
        <p:nvSpPr>
          <p:cNvPr id="18" name="Picture Placeholder 3">
            <a:extLst>
              <a:ext uri="{FF2B5EF4-FFF2-40B4-BE49-F238E27FC236}">
                <a16:creationId xmlns:a16="http://schemas.microsoft.com/office/drawing/2014/main" id="{AC282AC2-BECF-2543-8629-470F64719AC0}"/>
              </a:ext>
            </a:extLst>
          </p:cNvPr>
          <p:cNvSpPr>
            <a:spLocks noGrp="1"/>
          </p:cNvSpPr>
          <p:nvPr>
            <p:ph type="pic" sz="quarter" idx="15"/>
          </p:nvPr>
        </p:nvSpPr>
        <p:spPr>
          <a:xfrm>
            <a:off x="9796233" y="2247900"/>
            <a:ext cx="3308984" cy="2082166"/>
          </a:xfrm>
        </p:spPr>
        <p:txBody>
          <a:bodyPr>
            <a:normAutofit/>
          </a:bodyPr>
          <a:lstStyle>
            <a:lvl1pPr marL="0" indent="0">
              <a:buNone/>
              <a:defRPr sz="1440" b="0" i="0">
                <a:latin typeface="Arial" panose="020B0604020202020204" pitchFamily="34" charset="0"/>
                <a:cs typeface="Arial" panose="020B0604020202020204" pitchFamily="34" charset="0"/>
              </a:defRPr>
            </a:lvl1pPr>
          </a:lstStyle>
          <a:p>
            <a:endParaRPr lang="en-US"/>
          </a:p>
        </p:txBody>
      </p:sp>
      <p:sp>
        <p:nvSpPr>
          <p:cNvPr id="4" name="Picture Placeholder 3">
            <a:extLst>
              <a:ext uri="{FF2B5EF4-FFF2-40B4-BE49-F238E27FC236}">
                <a16:creationId xmlns:a16="http://schemas.microsoft.com/office/drawing/2014/main" id="{9116AEF1-4F06-D84D-B613-54F8E79DF4B8}"/>
              </a:ext>
            </a:extLst>
          </p:cNvPr>
          <p:cNvSpPr>
            <a:spLocks noGrp="1"/>
          </p:cNvSpPr>
          <p:nvPr>
            <p:ph type="pic" sz="quarter" idx="13"/>
          </p:nvPr>
        </p:nvSpPr>
        <p:spPr>
          <a:xfrm>
            <a:off x="1506856" y="2247900"/>
            <a:ext cx="3308984" cy="2082166"/>
          </a:xfrm>
        </p:spPr>
        <p:txBody>
          <a:bodyPr>
            <a:normAutofit/>
          </a:bodyPr>
          <a:lstStyle>
            <a:lvl1pPr marL="0" indent="0">
              <a:buNone/>
              <a:defRPr sz="1440" b="0" i="0">
                <a:latin typeface="Arial" panose="020B0604020202020204" pitchFamily="34" charset="0"/>
                <a:cs typeface="Arial" panose="020B0604020202020204" pitchFamily="34" charset="0"/>
              </a:defRPr>
            </a:lvl1pPr>
          </a:lstStyle>
          <a:p>
            <a:endParaRPr lang="en-US"/>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10614619" y="7745737"/>
            <a:ext cx="3291840" cy="185771"/>
          </a:xfrm>
        </p:spPr>
        <p:txBody>
          <a:bodyPr/>
          <a:lstStyle>
            <a:lvl1pPr>
              <a:defRPr sz="84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723941" y="466067"/>
            <a:ext cx="13182518" cy="917268"/>
          </a:xfrm>
        </p:spPr>
        <p:txBody>
          <a:bodyPr anchor="b">
            <a:normAutofit/>
          </a:bodyPr>
          <a:lstStyle>
            <a:lvl1pPr algn="l">
              <a:defRPr sz="48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sp>
        <p:nvSpPr>
          <p:cNvPr id="23" name="Text Placeholder 4">
            <a:extLst>
              <a:ext uri="{FF2B5EF4-FFF2-40B4-BE49-F238E27FC236}">
                <a16:creationId xmlns:a16="http://schemas.microsoft.com/office/drawing/2014/main" id="{71C16221-F2AB-8947-9C9C-F9FAFCC55B11}"/>
              </a:ext>
            </a:extLst>
          </p:cNvPr>
          <p:cNvSpPr>
            <a:spLocks noGrp="1"/>
          </p:cNvSpPr>
          <p:nvPr>
            <p:ph type="body" sz="quarter" idx="23" hasCustomPrompt="1"/>
          </p:nvPr>
        </p:nvSpPr>
        <p:spPr>
          <a:xfrm>
            <a:off x="1504204" y="4638738"/>
            <a:ext cx="3319466"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Jane Doe</a:t>
            </a:r>
          </a:p>
        </p:txBody>
      </p:sp>
      <p:sp>
        <p:nvSpPr>
          <p:cNvPr id="24" name="Text Placeholder 4">
            <a:extLst>
              <a:ext uri="{FF2B5EF4-FFF2-40B4-BE49-F238E27FC236}">
                <a16:creationId xmlns:a16="http://schemas.microsoft.com/office/drawing/2014/main" id="{A77A14F6-C2A2-A040-A584-9CC7A617B0A8}"/>
              </a:ext>
            </a:extLst>
          </p:cNvPr>
          <p:cNvSpPr>
            <a:spLocks noGrp="1"/>
          </p:cNvSpPr>
          <p:nvPr>
            <p:ph type="body" sz="quarter" idx="24" hasCustomPrompt="1"/>
          </p:nvPr>
        </p:nvSpPr>
        <p:spPr>
          <a:xfrm>
            <a:off x="1504204" y="5110984"/>
            <a:ext cx="3319466" cy="2474484"/>
          </a:xfrm>
        </p:spPr>
        <p:txBody>
          <a:bodyPr anchor="t">
            <a:noAutofit/>
          </a:bodyPr>
          <a:lstStyle>
            <a:lvl1pPr marL="0" indent="0" algn="ctr">
              <a:buNone/>
              <a:defRPr sz="168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Positions Placeholder, Company</a:t>
            </a:r>
          </a:p>
        </p:txBody>
      </p:sp>
      <p:sp>
        <p:nvSpPr>
          <p:cNvPr id="25" name="Text Placeholder 4">
            <a:extLst>
              <a:ext uri="{FF2B5EF4-FFF2-40B4-BE49-F238E27FC236}">
                <a16:creationId xmlns:a16="http://schemas.microsoft.com/office/drawing/2014/main" id="{8FF4944D-DFC8-9D49-9D8E-01BB990BFF59}"/>
              </a:ext>
            </a:extLst>
          </p:cNvPr>
          <p:cNvSpPr>
            <a:spLocks noGrp="1"/>
          </p:cNvSpPr>
          <p:nvPr>
            <p:ph type="body" sz="quarter" idx="25" hasCustomPrompt="1"/>
          </p:nvPr>
        </p:nvSpPr>
        <p:spPr>
          <a:xfrm>
            <a:off x="5655467" y="4638738"/>
            <a:ext cx="3319466"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Jane Doe</a:t>
            </a:r>
          </a:p>
        </p:txBody>
      </p:sp>
      <p:sp>
        <p:nvSpPr>
          <p:cNvPr id="26" name="Text Placeholder 4">
            <a:extLst>
              <a:ext uri="{FF2B5EF4-FFF2-40B4-BE49-F238E27FC236}">
                <a16:creationId xmlns:a16="http://schemas.microsoft.com/office/drawing/2014/main" id="{CB6B715E-4D8E-7F4E-9CCB-1F1C1A710B4E}"/>
              </a:ext>
            </a:extLst>
          </p:cNvPr>
          <p:cNvSpPr>
            <a:spLocks noGrp="1"/>
          </p:cNvSpPr>
          <p:nvPr>
            <p:ph type="body" sz="quarter" idx="26" hasCustomPrompt="1"/>
          </p:nvPr>
        </p:nvSpPr>
        <p:spPr>
          <a:xfrm>
            <a:off x="5655467" y="5110984"/>
            <a:ext cx="3319466" cy="2474484"/>
          </a:xfrm>
        </p:spPr>
        <p:txBody>
          <a:bodyPr anchor="t">
            <a:noAutofit/>
          </a:bodyPr>
          <a:lstStyle>
            <a:lvl1pPr marL="0" indent="0" algn="ctr">
              <a:buNone/>
              <a:defRPr sz="168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Positions Placeholder, Company</a:t>
            </a:r>
          </a:p>
        </p:txBody>
      </p:sp>
      <p:sp>
        <p:nvSpPr>
          <p:cNvPr id="27" name="Text Placeholder 4">
            <a:extLst>
              <a:ext uri="{FF2B5EF4-FFF2-40B4-BE49-F238E27FC236}">
                <a16:creationId xmlns:a16="http://schemas.microsoft.com/office/drawing/2014/main" id="{9D420648-26E5-F541-A606-C26A851D5761}"/>
              </a:ext>
            </a:extLst>
          </p:cNvPr>
          <p:cNvSpPr>
            <a:spLocks noGrp="1"/>
          </p:cNvSpPr>
          <p:nvPr>
            <p:ph type="body" sz="quarter" idx="27" hasCustomPrompt="1"/>
          </p:nvPr>
        </p:nvSpPr>
        <p:spPr>
          <a:xfrm>
            <a:off x="9796233" y="4641812"/>
            <a:ext cx="3319466"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Jane Doe</a:t>
            </a:r>
          </a:p>
        </p:txBody>
      </p:sp>
      <p:sp>
        <p:nvSpPr>
          <p:cNvPr id="28" name="Text Placeholder 4">
            <a:extLst>
              <a:ext uri="{FF2B5EF4-FFF2-40B4-BE49-F238E27FC236}">
                <a16:creationId xmlns:a16="http://schemas.microsoft.com/office/drawing/2014/main" id="{5A0F8829-CED3-BF41-AE62-5ECCE0D8837D}"/>
              </a:ext>
            </a:extLst>
          </p:cNvPr>
          <p:cNvSpPr>
            <a:spLocks noGrp="1"/>
          </p:cNvSpPr>
          <p:nvPr>
            <p:ph type="body" sz="quarter" idx="28" hasCustomPrompt="1"/>
          </p:nvPr>
        </p:nvSpPr>
        <p:spPr>
          <a:xfrm>
            <a:off x="9796233" y="5114058"/>
            <a:ext cx="3319466" cy="2474484"/>
          </a:xfrm>
        </p:spPr>
        <p:txBody>
          <a:bodyPr anchor="t">
            <a:noAutofit/>
          </a:bodyPr>
          <a:lstStyle>
            <a:lvl1pPr marL="0" indent="0" algn="ctr">
              <a:buNone/>
              <a:defRPr sz="168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Positions Placeholder, Company</a:t>
            </a:r>
          </a:p>
        </p:txBody>
      </p:sp>
      <p:pic>
        <p:nvPicPr>
          <p:cNvPr id="2" name="Picture 1">
            <a:extLst>
              <a:ext uri="{FF2B5EF4-FFF2-40B4-BE49-F238E27FC236}">
                <a16:creationId xmlns:a16="http://schemas.microsoft.com/office/drawing/2014/main" id="{F2CE7171-AD16-8689-116E-7CF79FCDDCC1}"/>
              </a:ext>
            </a:extLst>
          </p:cNvPr>
          <p:cNvPicPr>
            <a:picLocks noChangeAspect="1"/>
          </p:cNvPicPr>
          <p:nvPr userDrawn="1"/>
        </p:nvPicPr>
        <p:blipFill>
          <a:blip r:embed="rId2"/>
          <a:srcRect/>
          <a:stretch/>
        </p:blipFill>
        <p:spPr>
          <a:xfrm>
            <a:off x="723941" y="7580503"/>
            <a:ext cx="920548" cy="317077"/>
          </a:xfrm>
          <a:prstGeom prst="rect">
            <a:avLst/>
          </a:prstGeom>
        </p:spPr>
      </p:pic>
    </p:spTree>
    <p:extLst>
      <p:ext uri="{BB962C8B-B14F-4D97-AF65-F5344CB8AC3E}">
        <p14:creationId xmlns:p14="http://schemas.microsoft.com/office/powerpoint/2010/main" val="787417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933DAD-64FD-4C29-9D9B-272B0C756FD1}"/>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lIns="91440" tIns="91440" rIns="91440" bIns="9144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sz="half" idx="1"/>
          </p:nvPr>
        </p:nvSpPr>
        <p:spPr>
          <a:xfrm>
            <a:off x="457200" y="1463039"/>
            <a:ext cx="6400800" cy="59436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772400" y="1463039"/>
            <a:ext cx="6400800" cy="59436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D89D8D96-9103-4B38-8327-0EA0FFD24152}" type="datetime1">
              <a:rPr lang="en-US" smtClean="0"/>
              <a:t>12/7/25</a:t>
            </a:fld>
            <a:endParaRPr lang="en-US" dirty="0"/>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9" name="Picture 8">
            <a:extLst>
              <a:ext uri="{FF2B5EF4-FFF2-40B4-BE49-F238E27FC236}">
                <a16:creationId xmlns:a16="http://schemas.microsoft.com/office/drawing/2014/main" id="{18F32470-D5C9-4EB9-BF19-627B706D995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26676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1256AD-643F-4750-86FB-FD02C1741CFB}"/>
              </a:ext>
            </a:extLst>
          </p:cNvPr>
          <p:cNvSpPr/>
          <p:nvPr userDrawn="1"/>
        </p:nvSpPr>
        <p:spPr>
          <a:xfrm>
            <a:off x="0" y="0"/>
            <a:ext cx="14630400" cy="1188720"/>
          </a:xfrm>
          <a:prstGeom prst="rect">
            <a:avLst/>
          </a:prstGeom>
          <a:solidFill>
            <a:srgbClr val="004E59"/>
          </a:solidFill>
          <a:ln>
            <a:solidFill>
              <a:srgbClr val="004E59"/>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a:t>Click to edit Master title style</a:t>
            </a:r>
          </a:p>
        </p:txBody>
      </p:sp>
      <p:sp>
        <p:nvSpPr>
          <p:cNvPr id="3" name="Text Placeholder 2"/>
          <p:cNvSpPr>
            <a:spLocks noGrp="1"/>
          </p:cNvSpPr>
          <p:nvPr>
            <p:ph type="body" idx="1"/>
          </p:nvPr>
        </p:nvSpPr>
        <p:spPr>
          <a:xfrm>
            <a:off x="457199" y="2017242"/>
            <a:ext cx="6400800" cy="988076"/>
          </a:xfrm>
        </p:spPr>
        <p:txBody>
          <a:bodyPr anchor="b"/>
          <a:lstStyle>
            <a:lvl1pPr marL="0" indent="0">
              <a:buNone/>
              <a:defRPr sz="2824" b="1">
                <a:latin typeface="+mj-lt"/>
              </a:defRPr>
            </a:lvl1pPr>
            <a:lvl2pPr marL="537942" indent="0">
              <a:buNone/>
              <a:defRPr sz="2353" b="1"/>
            </a:lvl2pPr>
            <a:lvl3pPr marL="1075883" indent="0">
              <a:buNone/>
              <a:defRPr sz="2118" b="1"/>
            </a:lvl3pPr>
            <a:lvl4pPr marL="1613825" indent="0">
              <a:buNone/>
              <a:defRPr sz="1883" b="1"/>
            </a:lvl4pPr>
            <a:lvl5pPr marL="2151766" indent="0">
              <a:buNone/>
              <a:defRPr sz="1883" b="1"/>
            </a:lvl5pPr>
            <a:lvl6pPr marL="2689708" indent="0">
              <a:buNone/>
              <a:defRPr sz="1883" b="1"/>
            </a:lvl6pPr>
            <a:lvl7pPr marL="3227649" indent="0">
              <a:buNone/>
              <a:defRPr sz="1883" b="1"/>
            </a:lvl7pPr>
            <a:lvl8pPr marL="3765591" indent="0">
              <a:buNone/>
              <a:defRPr sz="1883" b="1"/>
            </a:lvl8pPr>
            <a:lvl9pPr marL="4303532" indent="0">
              <a:buNone/>
              <a:defRPr sz="1883" b="1"/>
            </a:lvl9pPr>
          </a:lstStyle>
          <a:p>
            <a:pPr lvl="0"/>
            <a:r>
              <a:rPr lang="en-US"/>
              <a:t>Edit Master text styles</a:t>
            </a:r>
          </a:p>
        </p:txBody>
      </p:sp>
      <p:sp>
        <p:nvSpPr>
          <p:cNvPr id="4" name="Content Placeholder 3"/>
          <p:cNvSpPr>
            <a:spLocks noGrp="1"/>
          </p:cNvSpPr>
          <p:nvPr>
            <p:ph sz="half" idx="2"/>
          </p:nvPr>
        </p:nvSpPr>
        <p:spPr>
          <a:xfrm>
            <a:off x="457199" y="3005317"/>
            <a:ext cx="6400800" cy="4422990"/>
          </a:xfrm>
        </p:spPr>
        <p:txBody>
          <a:bodyPr>
            <a:noAutofit/>
          </a:bodyPr>
          <a:lstStyle>
            <a:lvl1pPr marL="0" indent="0">
              <a:buNone/>
              <a:defRPr>
                <a:latin typeface="Segoe UI" panose="020B0502040204020203" pitchFamily="34" charset="0"/>
              </a:defRPr>
            </a:lvl1pPr>
            <a:lvl2pPr marL="537941" indent="0">
              <a:buNone/>
              <a:defRPr>
                <a:latin typeface="Segoe UI" panose="020B0502040204020203" pitchFamily="34" charset="0"/>
              </a:defRPr>
            </a:lvl2pPr>
            <a:lvl3pPr marL="1075883" indent="0">
              <a:buNone/>
              <a:defRPr>
                <a:latin typeface="Segoe UI" panose="020B0502040204020203" pitchFamily="34" charset="0"/>
              </a:defRPr>
            </a:lvl3pPr>
            <a:lvl4pPr marL="1613824" indent="0">
              <a:buNone/>
              <a:defRPr>
                <a:latin typeface="Segoe UI" panose="020B0502040204020203" pitchFamily="34" charset="0"/>
              </a:defRPr>
            </a:lvl4pPr>
            <a:lvl5pPr marL="2151766" indent="0">
              <a:buNone/>
              <a:defRPr>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7772400" y="2017242"/>
            <a:ext cx="6400800" cy="988076"/>
          </a:xfrm>
        </p:spPr>
        <p:txBody>
          <a:bodyPr anchor="b"/>
          <a:lstStyle>
            <a:lvl1pPr marL="0" indent="0">
              <a:buNone/>
              <a:defRPr sz="2824" b="1">
                <a:latin typeface="+mj-lt"/>
              </a:defRPr>
            </a:lvl1pPr>
            <a:lvl2pPr marL="537942" indent="0">
              <a:buNone/>
              <a:defRPr sz="2353" b="1"/>
            </a:lvl2pPr>
            <a:lvl3pPr marL="1075883" indent="0">
              <a:buNone/>
              <a:defRPr sz="2118" b="1"/>
            </a:lvl3pPr>
            <a:lvl4pPr marL="1613825" indent="0">
              <a:buNone/>
              <a:defRPr sz="1883" b="1"/>
            </a:lvl4pPr>
            <a:lvl5pPr marL="2151766" indent="0">
              <a:buNone/>
              <a:defRPr sz="1883" b="1"/>
            </a:lvl5pPr>
            <a:lvl6pPr marL="2689708" indent="0">
              <a:buNone/>
              <a:defRPr sz="1883" b="1"/>
            </a:lvl6pPr>
            <a:lvl7pPr marL="3227649" indent="0">
              <a:buNone/>
              <a:defRPr sz="1883" b="1"/>
            </a:lvl7pPr>
            <a:lvl8pPr marL="3765591" indent="0">
              <a:buNone/>
              <a:defRPr sz="1883" b="1"/>
            </a:lvl8pPr>
            <a:lvl9pPr marL="4303532" indent="0">
              <a:buNone/>
              <a:defRPr sz="1883" b="1"/>
            </a:lvl9pPr>
          </a:lstStyle>
          <a:p>
            <a:pPr lvl="0"/>
            <a:r>
              <a:rPr lang="en-US"/>
              <a:t>Edit Master text styles</a:t>
            </a:r>
          </a:p>
        </p:txBody>
      </p:sp>
      <p:sp>
        <p:nvSpPr>
          <p:cNvPr id="6" name="Content Placeholder 5"/>
          <p:cNvSpPr>
            <a:spLocks noGrp="1"/>
          </p:cNvSpPr>
          <p:nvPr>
            <p:ph sz="quarter" idx="4"/>
          </p:nvPr>
        </p:nvSpPr>
        <p:spPr>
          <a:xfrm>
            <a:off x="7772400" y="3005317"/>
            <a:ext cx="6400800" cy="4422990"/>
          </a:xfrm>
        </p:spPr>
        <p:txBody>
          <a:bodyPr>
            <a:noAutofit/>
          </a:bodyPr>
          <a:lstStyle>
            <a:lvl1pPr marL="0" indent="0">
              <a:buNone/>
              <a:defRPr>
                <a:latin typeface="Segoe UI" panose="020B0502040204020203" pitchFamily="34" charset="0"/>
              </a:defRPr>
            </a:lvl1pPr>
            <a:lvl2pPr marL="537941" indent="0">
              <a:buNone/>
              <a:defRPr>
                <a:latin typeface="Segoe UI" panose="020B0502040204020203" pitchFamily="34" charset="0"/>
              </a:defRPr>
            </a:lvl2pPr>
            <a:lvl3pPr marL="1075883" indent="0">
              <a:buNone/>
              <a:defRPr>
                <a:latin typeface="Segoe UI" panose="020B0502040204020203" pitchFamily="34" charset="0"/>
              </a:defRPr>
            </a:lvl3pPr>
            <a:lvl4pPr marL="1613824" indent="0">
              <a:buNone/>
              <a:defRPr>
                <a:latin typeface="Segoe UI" panose="020B0502040204020203" pitchFamily="34" charset="0"/>
              </a:defRPr>
            </a:lvl4pPr>
            <a:lvl5pPr marL="2151766" indent="0">
              <a:buNone/>
              <a:defRPr>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lvl1pPr>
              <a:defRPr>
                <a:latin typeface="Segoe UI" panose="020B0502040204020203" pitchFamily="34" charset="0"/>
              </a:defRPr>
            </a:lvl1pPr>
          </a:lstStyle>
          <a:p>
            <a:fld id="{D093AED9-3F5E-41D4-9FAD-F29D941B4B0A}" type="datetime1">
              <a:rPr lang="en-US" smtClean="0"/>
              <a:t>12/7/25</a:t>
            </a:fld>
            <a:endParaRPr lang="en-US" dirty="0"/>
          </a:p>
        </p:txBody>
      </p:sp>
      <p:sp>
        <p:nvSpPr>
          <p:cNvPr id="8" name="Footer Placeholder 7"/>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9" name="Slide Number Placeholder 8"/>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1" name="Picture 10">
            <a:extLst>
              <a:ext uri="{FF2B5EF4-FFF2-40B4-BE49-F238E27FC236}">
                <a16:creationId xmlns:a16="http://schemas.microsoft.com/office/drawing/2014/main" id="{C4C4B624-09C9-4734-9996-D8363B05C62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11987834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50B76160-1DEB-464C-9113-9118CF4A908A}" type="datetime1">
              <a:rPr lang="en-US" smtClean="0"/>
              <a:t>12/7/25</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a:extLst>
              <a:ext uri="{FF2B5EF4-FFF2-40B4-BE49-F238E27FC236}">
                <a16:creationId xmlns:a16="http://schemas.microsoft.com/office/drawing/2014/main" id="{27699787-C03F-45A9-825C-0DE0DCF4B9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5476593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97128" y="3227587"/>
            <a:ext cx="3911778" cy="645517"/>
          </a:xfrm>
        </p:spPr>
        <p:txBody>
          <a:bodyPr wrap="none" anchor="t" anchorCtr="0">
            <a:noAutofit/>
          </a:bodyPr>
          <a:lstStyle>
            <a:lvl1pPr algn="r">
              <a:defRPr sz="4236">
                <a:solidFill>
                  <a:srgbClr val="E45A1E"/>
                </a:solidFill>
              </a:defRPr>
            </a:lvl1pPr>
          </a:lstStyle>
          <a:p>
            <a:r>
              <a:rPr lang="en-US"/>
              <a:t>Click to edit Master title style</a:t>
            </a:r>
            <a:endParaRPr lang="en-US" dirty="0"/>
          </a:p>
        </p:txBody>
      </p:sp>
      <p:sp>
        <p:nvSpPr>
          <p:cNvPr id="3" name="Subtitle 2"/>
          <p:cNvSpPr>
            <a:spLocks noGrp="1"/>
          </p:cNvSpPr>
          <p:nvPr>
            <p:ph type="subTitle" idx="1"/>
          </p:nvPr>
        </p:nvSpPr>
        <p:spPr>
          <a:xfrm>
            <a:off x="1697128" y="3980691"/>
            <a:ext cx="3911778" cy="1987357"/>
          </a:xfrm>
        </p:spPr>
        <p:txBody>
          <a:bodyPr>
            <a:normAutofit/>
          </a:bodyPr>
          <a:lstStyle>
            <a:lvl1pPr marL="0" indent="0" algn="r">
              <a:buNone/>
              <a:defRPr sz="2118">
                <a:solidFill>
                  <a:srgbClr val="E45A1E"/>
                </a:solidFill>
                <a:latin typeface="Segoe UI Semilight" panose="020B0402040204020203" pitchFamily="34" charset="0"/>
                <a:cs typeface="Segoe UI Semilight" panose="020B0402040204020203" pitchFamily="34" charset="0"/>
              </a:defRPr>
            </a:lvl1pPr>
            <a:lvl2pPr marL="537942" indent="0" algn="ctr">
              <a:buNone/>
              <a:defRPr sz="2353"/>
            </a:lvl2pPr>
            <a:lvl3pPr marL="1075883" indent="0" algn="ctr">
              <a:buNone/>
              <a:defRPr sz="2118"/>
            </a:lvl3pPr>
            <a:lvl4pPr marL="1613825" indent="0" algn="ctr">
              <a:buNone/>
              <a:defRPr sz="1883"/>
            </a:lvl4pPr>
            <a:lvl5pPr marL="2151766" indent="0" algn="ctr">
              <a:buNone/>
              <a:defRPr sz="1883"/>
            </a:lvl5pPr>
            <a:lvl6pPr marL="2689708" indent="0" algn="ctr">
              <a:buNone/>
              <a:defRPr sz="1883"/>
            </a:lvl6pPr>
            <a:lvl7pPr marL="3227649" indent="0" algn="ctr">
              <a:buNone/>
              <a:defRPr sz="1883"/>
            </a:lvl7pPr>
            <a:lvl8pPr marL="3765591" indent="0" algn="ctr">
              <a:buNone/>
              <a:defRPr sz="1883"/>
            </a:lvl8pPr>
            <a:lvl9pPr marL="4303532" indent="0" algn="ctr">
              <a:buNone/>
              <a:defRPr sz="188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1C78B21-3C28-439F-BCD3-284714CB9E0C}" type="datetime1">
              <a:rPr lang="en-US" smtClean="0"/>
              <a:t>12/7/25</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7" name="Rectangle 6"/>
          <p:cNvSpPr/>
          <p:nvPr/>
        </p:nvSpPr>
        <p:spPr>
          <a:xfrm>
            <a:off x="7315202" y="0"/>
            <a:ext cx="7315199" cy="8229599"/>
          </a:xfrm>
          <a:prstGeom prst="rect">
            <a:avLst/>
          </a:prstGeom>
          <a:solidFill>
            <a:srgbClr val="004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30" dirty="0">
              <a:latin typeface="Segoe UI" panose="020B0502040204020203" pitchFamily="34" charset="0"/>
            </a:endParaRPr>
          </a:p>
        </p:txBody>
      </p:sp>
      <p:pic>
        <p:nvPicPr>
          <p:cNvPr id="8" name="Picture 7" descr="affirmastudios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439949" y="3227587"/>
            <a:ext cx="2645733" cy="674892"/>
          </a:xfrm>
          <a:prstGeom prst="rect">
            <a:avLst/>
          </a:prstGeom>
        </p:spPr>
      </p:pic>
    </p:spTree>
    <p:extLst>
      <p:ext uri="{BB962C8B-B14F-4D97-AF65-F5344CB8AC3E}">
        <p14:creationId xmlns:p14="http://schemas.microsoft.com/office/powerpoint/2010/main" val="2034504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B62FE56-11BB-4F56-957C-E2741DC5B8BB}"/>
              </a:ext>
            </a:extLst>
          </p:cNvPr>
          <p:cNvPicPr>
            <a:picLocks/>
          </p:cNvPicPr>
          <p:nvPr userDrawn="1"/>
        </p:nvPicPr>
        <p:blipFill rotWithShape="1">
          <a:blip r:embed="rId2">
            <a:extLst>
              <a:ext uri="{28A0092B-C50C-407E-A947-70E740481C1C}">
                <a14:useLocalDpi xmlns:a14="http://schemas.microsoft.com/office/drawing/2010/main" val="0"/>
              </a:ext>
            </a:extLst>
          </a:blip>
          <a:srcRect r="25490"/>
          <a:stretch/>
        </p:blipFill>
        <p:spPr>
          <a:xfrm>
            <a:off x="1" y="0"/>
            <a:ext cx="14630400" cy="8229600"/>
          </a:xfrm>
          <a:prstGeom prst="rect">
            <a:avLst/>
          </a:prstGeom>
        </p:spPr>
      </p:pic>
      <p:sp>
        <p:nvSpPr>
          <p:cNvPr id="10" name="Rectangle 9">
            <a:extLst>
              <a:ext uri="{FF2B5EF4-FFF2-40B4-BE49-F238E27FC236}">
                <a16:creationId xmlns:a16="http://schemas.microsoft.com/office/drawing/2014/main" id="{FC680771-E145-494A-AF5F-BDE0DE155687}"/>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2" name="Title 1"/>
          <p:cNvSpPr>
            <a:spLocks noGrp="1"/>
          </p:cNvSpPr>
          <p:nvPr>
            <p:ph type="ctrTitle"/>
          </p:nvPr>
        </p:nvSpPr>
        <p:spPr>
          <a:xfrm>
            <a:off x="457200" y="3526064"/>
            <a:ext cx="13716000" cy="645517"/>
          </a:xfrm>
        </p:spPr>
        <p:txBody>
          <a:bodyPr wrap="none" anchor="t" anchorCtr="0">
            <a:noAutofit/>
          </a:bodyPr>
          <a:lstStyle>
            <a:lvl1pPr algn="l">
              <a:defRPr sz="3294">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619929" y="4473420"/>
            <a:ext cx="9586335" cy="1987357"/>
          </a:xfrm>
        </p:spPr>
        <p:txBody>
          <a:bodyPr>
            <a:normAutofit/>
          </a:bodyPr>
          <a:lstStyle>
            <a:lvl1pPr marL="0" indent="0" algn="l">
              <a:buNone/>
              <a:defRPr sz="2824">
                <a:solidFill>
                  <a:schemeClr val="bg1"/>
                </a:solidFill>
                <a:latin typeface="Segoe UI Semilight" panose="020B0402040204020203" pitchFamily="34" charset="0"/>
                <a:cs typeface="Segoe UI Semilight" panose="020B0402040204020203" pitchFamily="34" charset="0"/>
              </a:defRPr>
            </a:lvl1pPr>
            <a:lvl2pPr marL="537942" indent="0" algn="ctr">
              <a:buNone/>
              <a:defRPr sz="2353"/>
            </a:lvl2pPr>
            <a:lvl3pPr marL="1075883" indent="0" algn="ctr">
              <a:buNone/>
              <a:defRPr sz="2118"/>
            </a:lvl3pPr>
            <a:lvl4pPr marL="1613825" indent="0" algn="ctr">
              <a:buNone/>
              <a:defRPr sz="1883"/>
            </a:lvl4pPr>
            <a:lvl5pPr marL="2151766" indent="0" algn="ctr">
              <a:buNone/>
              <a:defRPr sz="1883"/>
            </a:lvl5pPr>
            <a:lvl6pPr marL="2689708" indent="0" algn="ctr">
              <a:buNone/>
              <a:defRPr sz="1883"/>
            </a:lvl6pPr>
            <a:lvl7pPr marL="3227649" indent="0" algn="ctr">
              <a:buNone/>
              <a:defRPr sz="1883"/>
            </a:lvl7pPr>
            <a:lvl8pPr marL="3765591" indent="0" algn="ctr">
              <a:buNone/>
              <a:defRPr sz="1883"/>
            </a:lvl8pPr>
            <a:lvl9pPr marL="4303532" indent="0" algn="ctr">
              <a:buNone/>
              <a:defRPr sz="188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4BA5D076-475A-402B-BFB3-BCB1DB0975A0}" type="datetime1">
              <a:rPr lang="en-US" smtClean="0"/>
              <a:t>12/7/25</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1" name="Picture 10">
            <a:extLst>
              <a:ext uri="{FF2B5EF4-FFF2-40B4-BE49-F238E27FC236}">
                <a16:creationId xmlns:a16="http://schemas.microsoft.com/office/drawing/2014/main" id="{861B8082-4CA1-4814-AD91-104B286330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5394915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004E59"/>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F7541201-DC49-46F2-AC4F-0D60C1F63406}" type="datetime1">
              <a:rPr lang="en-US" smtClean="0"/>
              <a:t>12/7/25</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6" name="Picture 5">
            <a:extLst>
              <a:ext uri="{FF2B5EF4-FFF2-40B4-BE49-F238E27FC236}">
                <a16:creationId xmlns:a16="http://schemas.microsoft.com/office/drawing/2014/main" id="{171D8278-5719-41B5-BA0B-62F901BD5A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795155157"/>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E45A1E"/>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6198244D-535E-48C4-8BC9-904AE7DD5AF1}" type="datetime1">
              <a:rPr lang="en-US" smtClean="0"/>
              <a:t>12/7/25</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a:extLst>
              <a:ext uri="{FF2B5EF4-FFF2-40B4-BE49-F238E27FC236}">
                <a16:creationId xmlns:a16="http://schemas.microsoft.com/office/drawing/2014/main" id="{2DDC3FBF-8EF6-411E-AA4F-268641FD25D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4235738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333333"/>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F858EA56-0E20-4ACC-A046-BE609E544847}" type="datetime1">
              <a:rPr lang="en-US" smtClean="0"/>
              <a:t>12/7/25</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6" name="Picture 5">
            <a:extLst>
              <a:ext uri="{FF2B5EF4-FFF2-40B4-BE49-F238E27FC236}">
                <a16:creationId xmlns:a16="http://schemas.microsoft.com/office/drawing/2014/main" id="{5982C415-13F0-4D24-97F3-4AB707C098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7907465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564" y="549138"/>
            <a:ext cx="4719081" cy="1920115"/>
          </a:xfrm>
        </p:spPr>
        <p:txBody>
          <a:bodyPr anchor="b"/>
          <a:lstStyle>
            <a:lvl1pPr>
              <a:defRPr sz="3765"/>
            </a:lvl1pPr>
          </a:lstStyle>
          <a:p>
            <a:r>
              <a:rPr lang="en-US"/>
              <a:t>Click to edit Master title style</a:t>
            </a:r>
          </a:p>
        </p:txBody>
      </p:sp>
      <p:sp>
        <p:nvSpPr>
          <p:cNvPr id="3" name="Picture Placeholder 2"/>
          <p:cNvSpPr>
            <a:spLocks noGrp="1"/>
          </p:cNvSpPr>
          <p:nvPr>
            <p:ph type="pic" idx="1"/>
          </p:nvPr>
        </p:nvSpPr>
        <p:spPr>
          <a:xfrm>
            <a:off x="6220724" y="1184200"/>
            <a:ext cx="7406095" cy="5848134"/>
          </a:xfrm>
        </p:spPr>
        <p:txBody>
          <a:bodyPr/>
          <a:lstStyle>
            <a:lvl1pPr marL="0" indent="0">
              <a:buNone/>
              <a:defRPr sz="3765">
                <a:latin typeface="Segoe UI" panose="020B0502040204020203" pitchFamily="34" charset="0"/>
              </a:defRPr>
            </a:lvl1pPr>
            <a:lvl2pPr marL="537942" indent="0">
              <a:buNone/>
              <a:defRPr sz="3294"/>
            </a:lvl2pPr>
            <a:lvl3pPr marL="1075883" indent="0">
              <a:buNone/>
              <a:defRPr sz="2824"/>
            </a:lvl3pPr>
            <a:lvl4pPr marL="1613825" indent="0">
              <a:buNone/>
              <a:defRPr sz="2353"/>
            </a:lvl4pPr>
            <a:lvl5pPr marL="2151766" indent="0">
              <a:buNone/>
              <a:defRPr sz="2353"/>
            </a:lvl5pPr>
            <a:lvl6pPr marL="2689708" indent="0">
              <a:buNone/>
              <a:defRPr sz="2353"/>
            </a:lvl6pPr>
            <a:lvl7pPr marL="3227649" indent="0">
              <a:buNone/>
              <a:defRPr sz="2353"/>
            </a:lvl7pPr>
            <a:lvl8pPr marL="3765591" indent="0">
              <a:buNone/>
              <a:defRPr sz="2353"/>
            </a:lvl8pPr>
            <a:lvl9pPr marL="4303532" indent="0">
              <a:buNone/>
              <a:defRPr sz="2353"/>
            </a:lvl9pPr>
          </a:lstStyle>
          <a:p>
            <a:r>
              <a:rPr lang="en-US" dirty="0"/>
              <a:t>Click icon to add picture</a:t>
            </a:r>
          </a:p>
        </p:txBody>
      </p:sp>
      <p:sp>
        <p:nvSpPr>
          <p:cNvPr id="4" name="Text Placeholder 3"/>
          <p:cNvSpPr>
            <a:spLocks noGrp="1"/>
          </p:cNvSpPr>
          <p:nvPr>
            <p:ph type="body" sz="half" idx="2"/>
          </p:nvPr>
        </p:nvSpPr>
        <p:spPr>
          <a:xfrm>
            <a:off x="1008564" y="2469254"/>
            <a:ext cx="4719081" cy="4574283"/>
          </a:xfrm>
        </p:spPr>
        <p:txBody>
          <a:bodyPr/>
          <a:lstStyle>
            <a:lvl1pPr marL="0" indent="0">
              <a:buNone/>
              <a:defRPr sz="1883">
                <a:latin typeface="Segoe UI" panose="020B0502040204020203" pitchFamily="34" charset="0"/>
              </a:defRPr>
            </a:lvl1pPr>
            <a:lvl2pPr marL="537942" indent="0">
              <a:buNone/>
              <a:defRPr sz="1647"/>
            </a:lvl2pPr>
            <a:lvl3pPr marL="1075883" indent="0">
              <a:buNone/>
              <a:defRPr sz="1412"/>
            </a:lvl3pPr>
            <a:lvl4pPr marL="1613825" indent="0">
              <a:buNone/>
              <a:defRPr sz="1177"/>
            </a:lvl4pPr>
            <a:lvl5pPr marL="2151766" indent="0">
              <a:buNone/>
              <a:defRPr sz="1177"/>
            </a:lvl5pPr>
            <a:lvl6pPr marL="2689708" indent="0">
              <a:buNone/>
              <a:defRPr sz="1177"/>
            </a:lvl6pPr>
            <a:lvl7pPr marL="3227649" indent="0">
              <a:buNone/>
              <a:defRPr sz="1177"/>
            </a:lvl7pPr>
            <a:lvl8pPr marL="3765591" indent="0">
              <a:buNone/>
              <a:defRPr sz="1177"/>
            </a:lvl8pPr>
            <a:lvl9pPr marL="4303532" indent="0">
              <a:buNone/>
              <a:defRPr sz="1177"/>
            </a:lvl9pPr>
          </a:lstStyle>
          <a:p>
            <a:pPr lvl="0"/>
            <a:r>
              <a:rPr lang="en-US" dirty="0"/>
              <a:t>Edit Master text styles</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4F0CBE8F-8AA2-4859-BE6D-C213C1FEDA0E}" type="datetime1">
              <a:rPr lang="en-US" smtClean="0"/>
              <a:t>12/7/25</a:t>
            </a:fld>
            <a:endParaRPr lang="en-US" dirty="0"/>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Tree>
    <p:extLst>
      <p:ext uri="{BB962C8B-B14F-4D97-AF65-F5344CB8AC3E}">
        <p14:creationId xmlns:p14="http://schemas.microsoft.com/office/powerpoint/2010/main" val="21620290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as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1719395"/>
            <a:ext cx="13716000" cy="5220547"/>
          </a:xfrm>
        </p:spPr>
        <p:txBody>
          <a:bodyPr vert="horz" lIns="91440" tIns="91440" rIns="91440" bIns="91440" rtlCol="0">
            <a:noAutofit/>
          </a:bodyPr>
          <a:lstStyle>
            <a:lvl1pPr>
              <a:defRPr lang="en-US" dirty="0" smtClean="0">
                <a:latin typeface="Segoe UI" panose="020B0502040204020203" pitchFamily="34" charset="0"/>
              </a:defRPr>
            </a:lvl1pPr>
            <a:lvl2pPr>
              <a:defRPr lang="en-US" dirty="0" smtClean="0">
                <a:latin typeface="Segoe UI" panose="020B0502040204020203" pitchFamily="34" charset="0"/>
              </a:defRPr>
            </a:lvl2pPr>
            <a:lvl3pPr>
              <a:defRPr lang="en-US" dirty="0" smtClean="0">
                <a:latin typeface="Segoe UI" panose="020B0502040204020203" pitchFamily="34" charset="0"/>
              </a:defRPr>
            </a:lvl3pPr>
            <a:lvl4pPr>
              <a:defRPr lang="en-US" dirty="0" smtClean="0">
                <a:latin typeface="Segoe UI" panose="020B0502040204020203" pitchFamily="34" charset="0"/>
              </a:defRPr>
            </a:lvl4pPr>
            <a:lvl5pPr>
              <a:defRPr lang="en-US" dirty="0">
                <a:latin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3"/>
          <p:cNvSpPr>
            <a:spLocks noGrp="1"/>
          </p:cNvSpPr>
          <p:nvPr>
            <p:ph type="body" sz="quarter" idx="16"/>
          </p:nvPr>
        </p:nvSpPr>
        <p:spPr>
          <a:xfrm>
            <a:off x="457200" y="1225296"/>
            <a:ext cx="13785427" cy="274242"/>
          </a:xfrm>
        </p:spPr>
        <p:txBody>
          <a:bodyPr lIns="9144" tIns="0" rIns="0" bIns="0">
            <a:spAutoFit/>
          </a:bodyPr>
          <a:lstStyle>
            <a:lvl1pPr marL="0" indent="0">
              <a:buNone/>
              <a:defRPr sz="1980" spc="-17" baseline="0">
                <a:solidFill>
                  <a:schemeClr val="accent2"/>
                </a:solidFill>
                <a:latin typeface="Segoe UI" panose="020B0502040204020203" pitchFamily="34" charset="0"/>
              </a:defRPr>
            </a:lvl1pPr>
          </a:lstStyle>
          <a:p>
            <a:pPr lvl="0"/>
            <a:r>
              <a:rPr lang="en-US" dirty="0"/>
              <a:t>Click to edit Master text styles</a:t>
            </a:r>
          </a:p>
        </p:txBody>
      </p:sp>
      <p:sp>
        <p:nvSpPr>
          <p:cNvPr id="4" name="Title 3"/>
          <p:cNvSpPr>
            <a:spLocks noGrp="1"/>
          </p:cNvSpPr>
          <p:nvPr>
            <p:ph type="title"/>
          </p:nvPr>
        </p:nvSpPr>
        <p:spPr/>
        <p:txBody>
          <a:bodyPr/>
          <a:lstStyle/>
          <a:p>
            <a:r>
              <a:rPr lang="en-US"/>
              <a:t>Click to edit Master title style</a:t>
            </a:r>
            <a:endParaRPr lang="en-US" dirty="0"/>
          </a:p>
        </p:txBody>
      </p:sp>
      <p:sp>
        <p:nvSpPr>
          <p:cNvPr id="19" name="Footer Placeholder 3"/>
          <p:cNvSpPr>
            <a:spLocks noGrp="1"/>
          </p:cNvSpPr>
          <p:nvPr>
            <p:ph type="ftr" sz="quarter" idx="3"/>
          </p:nvPr>
        </p:nvSpPr>
        <p:spPr>
          <a:xfrm>
            <a:off x="400579" y="7525080"/>
            <a:ext cx="12887657" cy="514060"/>
          </a:xfrm>
          <a:prstGeom prst="rect">
            <a:avLst/>
          </a:prstGeom>
        </p:spPr>
        <p:txBody>
          <a:bodyPr vert="horz" lIns="91440" tIns="45720" rIns="91440" bIns="45720" rtlCol="0" anchor="ctr"/>
          <a:lstStyle>
            <a:lvl1pPr algn="l">
              <a:defRPr sz="825">
                <a:solidFill>
                  <a:schemeClr val="tx1">
                    <a:tint val="75000"/>
                  </a:schemeClr>
                </a:solidFill>
                <a:latin typeface="Segoe UI" panose="020B0502040204020203" pitchFamily="34" charset="0"/>
              </a:defRPr>
            </a:lvl1pPr>
          </a:lstStyle>
          <a:p>
            <a:endParaRPr lang="en-US" dirty="0"/>
          </a:p>
        </p:txBody>
      </p:sp>
    </p:spTree>
    <p:extLst>
      <p:ext uri="{BB962C8B-B14F-4D97-AF65-F5344CB8AC3E}">
        <p14:creationId xmlns:p14="http://schemas.microsoft.com/office/powerpoint/2010/main" val="403218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p:cNvPicPr>
            <a:picLocks/>
          </p:cNvPicPr>
          <p:nvPr/>
        </p:nvPicPr>
        <p:blipFill rotWithShape="1">
          <a:blip r:embed="rId2">
            <a:extLst>
              <a:ext uri="{28A0092B-C50C-407E-A947-70E740481C1C}">
                <a14:useLocalDpi xmlns:a14="http://schemas.microsoft.com/office/drawing/2010/main" val="0"/>
              </a:ext>
            </a:extLst>
          </a:blip>
          <a:srcRect r="25490"/>
          <a:stretch/>
        </p:blipFill>
        <p:spPr>
          <a:xfrm>
            <a:off x="1" y="0"/>
            <a:ext cx="14630400" cy="8229600"/>
          </a:xfrm>
          <a:prstGeom prst="rect">
            <a:avLst/>
          </a:prstGeom>
        </p:spPr>
      </p:pic>
      <p:sp>
        <p:nvSpPr>
          <p:cNvPr id="2" name="Title 1"/>
          <p:cNvSpPr>
            <a:spLocks noGrp="1"/>
          </p:cNvSpPr>
          <p:nvPr>
            <p:ph type="ctrTitle"/>
          </p:nvPr>
        </p:nvSpPr>
        <p:spPr>
          <a:xfrm>
            <a:off x="1619930" y="3526065"/>
            <a:ext cx="9586336" cy="645517"/>
          </a:xfrm>
        </p:spPr>
        <p:txBody>
          <a:bodyPr wrap="none" anchor="t" anchorCtr="0">
            <a:noAutofit/>
          </a:bodyPr>
          <a:lstStyle>
            <a:lvl1pPr algn="l">
              <a:defRPr sz="3294">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619930" y="4473421"/>
            <a:ext cx="9586336" cy="1987357"/>
          </a:xfrm>
        </p:spPr>
        <p:txBody>
          <a:bodyPr>
            <a:normAutofit/>
          </a:bodyPr>
          <a:lstStyle>
            <a:lvl1pPr marL="0" indent="0" algn="l">
              <a:buNone/>
              <a:defRPr sz="2824">
                <a:solidFill>
                  <a:schemeClr val="bg1"/>
                </a:solidFill>
                <a:latin typeface="Segoe UI Semilight" panose="020B0402040204020203" pitchFamily="34" charset="0"/>
                <a:cs typeface="Segoe UI Semilight" panose="020B0402040204020203" pitchFamily="34" charset="0"/>
              </a:defRPr>
            </a:lvl1pPr>
            <a:lvl2pPr marL="537920" indent="0" algn="ctr">
              <a:buNone/>
              <a:defRPr sz="2353"/>
            </a:lvl2pPr>
            <a:lvl3pPr marL="1075840" indent="0" algn="ctr">
              <a:buNone/>
              <a:defRPr sz="2118"/>
            </a:lvl3pPr>
            <a:lvl4pPr marL="1613760" indent="0" algn="ctr">
              <a:buNone/>
              <a:defRPr sz="1883"/>
            </a:lvl4pPr>
            <a:lvl5pPr marL="2151680" indent="0" algn="ctr">
              <a:buNone/>
              <a:defRPr sz="1883"/>
            </a:lvl5pPr>
            <a:lvl6pPr marL="2689601" indent="0" algn="ctr">
              <a:buNone/>
              <a:defRPr sz="1883"/>
            </a:lvl6pPr>
            <a:lvl7pPr marL="3227520" indent="0" algn="ctr">
              <a:buNone/>
              <a:defRPr sz="1883"/>
            </a:lvl7pPr>
            <a:lvl8pPr marL="3765440" indent="0" algn="ctr">
              <a:buNone/>
              <a:defRPr sz="1883"/>
            </a:lvl8pPr>
            <a:lvl9pPr marL="4303360" indent="0" algn="ctr">
              <a:buNone/>
              <a:defRPr sz="188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B5FE165-096F-487F-8435-22B7C977BBAC}" type="datetime1">
              <a:rPr lang="en-US" smtClean="0"/>
              <a:t>12/7/25</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927" y="2651367"/>
            <a:ext cx="2331328" cy="605257"/>
          </a:xfrm>
          <a:prstGeom prst="rect">
            <a:avLst/>
          </a:prstGeom>
        </p:spPr>
      </p:pic>
      <p:pic>
        <p:nvPicPr>
          <p:cNvPr id="10" name="Picture 9">
            <a:extLst>
              <a:ext uri="{FF2B5EF4-FFF2-40B4-BE49-F238E27FC236}">
                <a16:creationId xmlns:a16="http://schemas.microsoft.com/office/drawing/2014/main" id="{E0965F55-11BA-49A6-947C-F531530662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2579499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B62FE56-11BB-4F56-957C-E2741DC5B8BB}"/>
              </a:ext>
            </a:extLst>
          </p:cNvPr>
          <p:cNvPicPr>
            <a:picLocks/>
          </p:cNvPicPr>
          <p:nvPr userDrawn="1"/>
        </p:nvPicPr>
        <p:blipFill rotWithShape="1">
          <a:blip r:embed="rId2">
            <a:extLst>
              <a:ext uri="{28A0092B-C50C-407E-A947-70E740481C1C}">
                <a14:useLocalDpi xmlns:a14="http://schemas.microsoft.com/office/drawing/2010/main" val="0"/>
              </a:ext>
            </a:extLst>
          </a:blip>
          <a:srcRect r="25490"/>
          <a:stretch/>
        </p:blipFill>
        <p:spPr>
          <a:xfrm>
            <a:off x="1" y="0"/>
            <a:ext cx="14630400" cy="8229600"/>
          </a:xfrm>
          <a:prstGeom prst="rect">
            <a:avLst/>
          </a:prstGeom>
        </p:spPr>
      </p:pic>
      <p:sp>
        <p:nvSpPr>
          <p:cNvPr id="10" name="Rectangle 9">
            <a:extLst>
              <a:ext uri="{FF2B5EF4-FFF2-40B4-BE49-F238E27FC236}">
                <a16:creationId xmlns:a16="http://schemas.microsoft.com/office/drawing/2014/main" id="{FC680771-E145-494A-AF5F-BDE0DE155687}"/>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Segoe UI" panose="020B0502040204020203" pitchFamily="34" charset="0"/>
              </a:rPr>
              <a:t>		</a:t>
            </a:r>
          </a:p>
        </p:txBody>
      </p:sp>
      <p:sp>
        <p:nvSpPr>
          <p:cNvPr id="2" name="Title 1"/>
          <p:cNvSpPr>
            <a:spLocks noGrp="1"/>
          </p:cNvSpPr>
          <p:nvPr>
            <p:ph type="ctrTitle"/>
          </p:nvPr>
        </p:nvSpPr>
        <p:spPr>
          <a:xfrm>
            <a:off x="457200" y="3526065"/>
            <a:ext cx="13716000" cy="645517"/>
          </a:xfrm>
        </p:spPr>
        <p:txBody>
          <a:bodyPr wrap="none" anchor="t" anchorCtr="0">
            <a:noAutofit/>
          </a:bodyPr>
          <a:lstStyle>
            <a:lvl1pPr algn="l">
              <a:defRPr sz="3294">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619930" y="4473421"/>
            <a:ext cx="9586336" cy="1987357"/>
          </a:xfrm>
        </p:spPr>
        <p:txBody>
          <a:bodyPr>
            <a:normAutofit/>
          </a:bodyPr>
          <a:lstStyle>
            <a:lvl1pPr marL="0" indent="0" algn="l">
              <a:buNone/>
              <a:defRPr sz="2824">
                <a:solidFill>
                  <a:schemeClr val="bg1"/>
                </a:solidFill>
                <a:latin typeface="Segoe UI Semilight" panose="020B0402040204020203" pitchFamily="34" charset="0"/>
                <a:cs typeface="Segoe UI Semilight" panose="020B0402040204020203" pitchFamily="34" charset="0"/>
              </a:defRPr>
            </a:lvl1pPr>
            <a:lvl2pPr marL="537920" indent="0" algn="ctr">
              <a:buNone/>
              <a:defRPr sz="2353"/>
            </a:lvl2pPr>
            <a:lvl3pPr marL="1075840" indent="0" algn="ctr">
              <a:buNone/>
              <a:defRPr sz="2118"/>
            </a:lvl3pPr>
            <a:lvl4pPr marL="1613760" indent="0" algn="ctr">
              <a:buNone/>
              <a:defRPr sz="1883"/>
            </a:lvl4pPr>
            <a:lvl5pPr marL="2151680" indent="0" algn="ctr">
              <a:buNone/>
              <a:defRPr sz="1883"/>
            </a:lvl5pPr>
            <a:lvl6pPr marL="2689601" indent="0" algn="ctr">
              <a:buNone/>
              <a:defRPr sz="1883"/>
            </a:lvl6pPr>
            <a:lvl7pPr marL="3227520" indent="0" algn="ctr">
              <a:buNone/>
              <a:defRPr sz="1883"/>
            </a:lvl7pPr>
            <a:lvl8pPr marL="3765440" indent="0" algn="ctr">
              <a:buNone/>
              <a:defRPr sz="1883"/>
            </a:lvl8pPr>
            <a:lvl9pPr marL="4303360" indent="0" algn="ctr">
              <a:buNone/>
              <a:defRPr sz="188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4BA5D076-475A-402B-BFB3-BCB1DB0975A0}" type="datetime1">
              <a:rPr lang="en-US" smtClean="0"/>
              <a:t>12/7/25</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1" name="Picture 10">
            <a:extLst>
              <a:ext uri="{FF2B5EF4-FFF2-40B4-BE49-F238E27FC236}">
                <a16:creationId xmlns:a16="http://schemas.microsoft.com/office/drawing/2014/main" id="{861B8082-4CA1-4814-AD91-104B286330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22574417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C98557-C9EF-46C0-ACD8-4FD23549268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4630400" cy="8229600"/>
          </a:xfrm>
          <a:prstGeom prst="rect">
            <a:avLst/>
          </a:prstGeom>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Segoe UI" panose="020B0502040204020203" pitchFamily="34" charset="0"/>
              </a:rPr>
              <a:t>		</a:t>
            </a:r>
          </a:p>
        </p:txBody>
      </p:sp>
      <p:sp>
        <p:nvSpPr>
          <p:cNvPr id="3" name="Text Placeholder 2"/>
          <p:cNvSpPr>
            <a:spLocks noGrp="1"/>
          </p:cNvSpPr>
          <p:nvPr>
            <p:ph type="body" idx="1"/>
          </p:nvPr>
        </p:nvSpPr>
        <p:spPr>
          <a:xfrm>
            <a:off x="998605" y="5508192"/>
            <a:ext cx="12618252" cy="1798708"/>
          </a:xfrm>
        </p:spPr>
        <p:txBody>
          <a:bodyPr/>
          <a:lstStyle>
            <a:lvl1pPr marL="0" indent="0">
              <a:buNone/>
              <a:defRPr sz="2824">
                <a:solidFill>
                  <a:schemeClr val="bg1"/>
                </a:solidFill>
                <a:latin typeface="Segoe UI" panose="020B0502040204020203" pitchFamily="34" charset="0"/>
              </a:defRPr>
            </a:lvl1pPr>
            <a:lvl2pPr marL="537920" indent="0">
              <a:buNone/>
              <a:defRPr sz="2353">
                <a:solidFill>
                  <a:schemeClr val="tx1">
                    <a:tint val="75000"/>
                  </a:schemeClr>
                </a:solidFill>
              </a:defRPr>
            </a:lvl2pPr>
            <a:lvl3pPr marL="1075840" indent="0">
              <a:buNone/>
              <a:defRPr sz="2118">
                <a:solidFill>
                  <a:schemeClr val="tx1">
                    <a:tint val="75000"/>
                  </a:schemeClr>
                </a:solidFill>
              </a:defRPr>
            </a:lvl3pPr>
            <a:lvl4pPr marL="1613760" indent="0">
              <a:buNone/>
              <a:defRPr sz="1883">
                <a:solidFill>
                  <a:schemeClr val="tx1">
                    <a:tint val="75000"/>
                  </a:schemeClr>
                </a:solidFill>
              </a:defRPr>
            </a:lvl4pPr>
            <a:lvl5pPr marL="2151680" indent="0">
              <a:buNone/>
              <a:defRPr sz="1883">
                <a:solidFill>
                  <a:schemeClr val="tx1">
                    <a:tint val="75000"/>
                  </a:schemeClr>
                </a:solidFill>
              </a:defRPr>
            </a:lvl5pPr>
            <a:lvl6pPr marL="2689601" indent="0">
              <a:buNone/>
              <a:defRPr sz="1883">
                <a:solidFill>
                  <a:schemeClr val="tx1">
                    <a:tint val="75000"/>
                  </a:schemeClr>
                </a:solidFill>
              </a:defRPr>
            </a:lvl6pPr>
            <a:lvl7pPr marL="3227520" indent="0">
              <a:buNone/>
              <a:defRPr sz="1883">
                <a:solidFill>
                  <a:schemeClr val="tx1">
                    <a:tint val="75000"/>
                  </a:schemeClr>
                </a:solidFill>
              </a:defRPr>
            </a:lvl7pPr>
            <a:lvl8pPr marL="3765440" indent="0">
              <a:buNone/>
              <a:defRPr sz="1883">
                <a:solidFill>
                  <a:schemeClr val="tx1">
                    <a:tint val="75000"/>
                  </a:schemeClr>
                </a:solidFill>
              </a:defRPr>
            </a:lvl8pPr>
            <a:lvl9pPr marL="4303360"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7A68257-B1D1-45B7-A765-50CDBCA3FD86}" type="datetime1">
              <a:rPr lang="en-US" smtClean="0"/>
              <a:t>12/7/25</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98604" y="2797242"/>
            <a:ext cx="13446436"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DAC7F00A-F86F-4137-BF70-C36BF60794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0089878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7FDDA0-9A72-4EF9-A2D2-0E17F0F1CF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4630400" cy="8229600"/>
          </a:xfrm>
          <a:prstGeom prst="rect">
            <a:avLst/>
          </a:prstGeom>
        </p:spPr>
      </p:pic>
      <p:sp>
        <p:nvSpPr>
          <p:cNvPr id="9" name="Rectangle 8">
            <a:extLst>
              <a:ext uri="{FF2B5EF4-FFF2-40B4-BE49-F238E27FC236}">
                <a16:creationId xmlns:a16="http://schemas.microsoft.com/office/drawing/2014/main" id="{BE89F687-D33C-4157-BC5C-7A3EB7EF9B39}"/>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Segoe UI" panose="020B0502040204020203" pitchFamily="34" charset="0"/>
              </a:rPr>
              <a:t>		</a:t>
            </a:r>
          </a:p>
        </p:txBody>
      </p:sp>
      <p:sp>
        <p:nvSpPr>
          <p:cNvPr id="2" name="Title 1"/>
          <p:cNvSpPr>
            <a:spLocks noGrp="1"/>
          </p:cNvSpPr>
          <p:nvPr>
            <p:ph type="title"/>
          </p:nvPr>
        </p:nvSpPr>
        <p:spPr>
          <a:xfrm>
            <a:off x="320041" y="320040"/>
            <a:ext cx="12618253" cy="548640"/>
          </a:xfrm>
        </p:spPr>
        <p:txBody>
          <a:bodyPr/>
          <a:lstStyle>
            <a:lvl1pPr>
              <a:defRPr>
                <a:solidFill>
                  <a:schemeClr val="bg1"/>
                </a:solidFill>
                <a:latin typeface="Segoe UI" panose="020B0502040204020203" pitchFamily="34" charset="0"/>
              </a:defRPr>
            </a:lvl1pPr>
          </a:lstStyle>
          <a:p>
            <a:r>
              <a:rPr lang="en-US" dirty="0"/>
              <a:t>Click to edit Master title style</a:t>
            </a:r>
          </a:p>
        </p:txBody>
      </p:sp>
      <p:sp>
        <p:nvSpPr>
          <p:cNvPr id="3" name="Content Placeholder 2"/>
          <p:cNvSpPr>
            <a:spLocks noGrp="1"/>
          </p:cNvSpPr>
          <p:nvPr>
            <p:ph idx="1"/>
          </p:nvPr>
        </p:nvSpPr>
        <p:spPr>
          <a:xfrm>
            <a:off x="320041" y="1371600"/>
            <a:ext cx="12618253" cy="5220547"/>
          </a:xfrm>
        </p:spPr>
        <p:txBody>
          <a:bodyPr/>
          <a:lstStyle>
            <a:lvl1pPr>
              <a:defRPr>
                <a:solidFill>
                  <a:schemeClr val="bg1"/>
                </a:solidFill>
                <a:latin typeface="Segoe UI" panose="020B0502040204020203" pitchFamily="34" charset="0"/>
              </a:defRPr>
            </a:lvl1pPr>
            <a:lvl2pPr>
              <a:defRPr>
                <a:solidFill>
                  <a:schemeClr val="bg1"/>
                </a:solidFill>
                <a:latin typeface="Segoe UI" panose="020B0502040204020203" pitchFamily="34" charset="0"/>
              </a:defRPr>
            </a:lvl2pPr>
            <a:lvl3pPr>
              <a:defRPr>
                <a:solidFill>
                  <a:schemeClr val="bg1"/>
                </a:solidFill>
                <a:latin typeface="Segoe UI" panose="020B0502040204020203" pitchFamily="34" charset="0"/>
              </a:defRPr>
            </a:lvl3pPr>
            <a:lvl4pPr>
              <a:defRPr>
                <a:solidFill>
                  <a:schemeClr val="bg1"/>
                </a:solidFill>
                <a:latin typeface="Segoe UI" panose="020B0502040204020203" pitchFamily="34" charset="0"/>
              </a:defRPr>
            </a:lvl4pPr>
            <a:lvl5pPr>
              <a:defRPr>
                <a:solidFill>
                  <a:schemeClr val="bg1"/>
                </a:solidFill>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FB58377-F27B-4099-8D07-8CC83E9FF8E3}" type="datetime1">
              <a:rPr lang="en-US" smtClean="0"/>
              <a:t>12/7/25</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0" name="Picture 9">
            <a:extLst>
              <a:ext uri="{FF2B5EF4-FFF2-40B4-BE49-F238E27FC236}">
                <a16:creationId xmlns:a16="http://schemas.microsoft.com/office/drawing/2014/main" id="{20937B85-B95A-4743-A758-7FD5A4CDD66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2266325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pic>
        <p:nvPicPr>
          <p:cNvPr id="10" name="Picture 2" descr="https://s-media-cache-ak0.pinimg.com/originals/56/3f/a2/563fa26398dc80e6c5b03695b4b05951.jpg">
            <a:extLst>
              <a:ext uri="{FF2B5EF4-FFF2-40B4-BE49-F238E27FC236}">
                <a16:creationId xmlns:a16="http://schemas.microsoft.com/office/drawing/2014/main" id="{2E825CFE-0636-45FA-8A13-E6196B14C82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371599"/>
            <a:ext cx="14630400" cy="112849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Segoe UI" panose="020B0502040204020203" pitchFamily="34" charset="0"/>
              </a:rPr>
              <a:t>		</a:t>
            </a:r>
          </a:p>
        </p:txBody>
      </p:sp>
      <p:sp>
        <p:nvSpPr>
          <p:cNvPr id="3" name="Text Placeholder 2"/>
          <p:cNvSpPr>
            <a:spLocks noGrp="1"/>
          </p:cNvSpPr>
          <p:nvPr>
            <p:ph type="body" idx="1"/>
          </p:nvPr>
        </p:nvSpPr>
        <p:spPr>
          <a:xfrm>
            <a:off x="998605" y="5508192"/>
            <a:ext cx="12618252" cy="1798708"/>
          </a:xfrm>
        </p:spPr>
        <p:txBody>
          <a:bodyPr/>
          <a:lstStyle>
            <a:lvl1pPr marL="0" indent="0">
              <a:buNone/>
              <a:defRPr sz="2824">
                <a:solidFill>
                  <a:schemeClr val="bg1"/>
                </a:solidFill>
                <a:latin typeface="Segoe UI" panose="020B0502040204020203" pitchFamily="34" charset="0"/>
              </a:defRPr>
            </a:lvl1pPr>
            <a:lvl2pPr marL="537920" indent="0">
              <a:buNone/>
              <a:defRPr sz="2353">
                <a:solidFill>
                  <a:schemeClr val="tx1">
                    <a:tint val="75000"/>
                  </a:schemeClr>
                </a:solidFill>
              </a:defRPr>
            </a:lvl2pPr>
            <a:lvl3pPr marL="1075840" indent="0">
              <a:buNone/>
              <a:defRPr sz="2118">
                <a:solidFill>
                  <a:schemeClr val="tx1">
                    <a:tint val="75000"/>
                  </a:schemeClr>
                </a:solidFill>
              </a:defRPr>
            </a:lvl3pPr>
            <a:lvl4pPr marL="1613760" indent="0">
              <a:buNone/>
              <a:defRPr sz="1883">
                <a:solidFill>
                  <a:schemeClr val="tx1">
                    <a:tint val="75000"/>
                  </a:schemeClr>
                </a:solidFill>
              </a:defRPr>
            </a:lvl4pPr>
            <a:lvl5pPr marL="2151680" indent="0">
              <a:buNone/>
              <a:defRPr sz="1883">
                <a:solidFill>
                  <a:schemeClr val="tx1">
                    <a:tint val="75000"/>
                  </a:schemeClr>
                </a:solidFill>
              </a:defRPr>
            </a:lvl5pPr>
            <a:lvl6pPr marL="2689601" indent="0">
              <a:buNone/>
              <a:defRPr sz="1883">
                <a:solidFill>
                  <a:schemeClr val="tx1">
                    <a:tint val="75000"/>
                  </a:schemeClr>
                </a:solidFill>
              </a:defRPr>
            </a:lvl6pPr>
            <a:lvl7pPr marL="3227520" indent="0">
              <a:buNone/>
              <a:defRPr sz="1883">
                <a:solidFill>
                  <a:schemeClr val="tx1">
                    <a:tint val="75000"/>
                  </a:schemeClr>
                </a:solidFill>
              </a:defRPr>
            </a:lvl7pPr>
            <a:lvl8pPr marL="3765440" indent="0">
              <a:buNone/>
              <a:defRPr sz="1883">
                <a:solidFill>
                  <a:schemeClr val="tx1">
                    <a:tint val="75000"/>
                  </a:schemeClr>
                </a:solidFill>
              </a:defRPr>
            </a:lvl8pPr>
            <a:lvl9pPr marL="4303360"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86C74676-92AB-4545-938B-1B69D80DB240}" type="datetime1">
              <a:rPr lang="en-US" smtClean="0"/>
              <a:t>12/7/25</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98604" y="2797242"/>
            <a:ext cx="13446436"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F4AEF935-9427-4AC1-8E61-AE96D9F3487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921721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C98557-C9EF-46C0-ACD8-4FD23549268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4630400" cy="8229600"/>
          </a:xfrm>
          <a:prstGeom prst="rect">
            <a:avLst/>
          </a:prstGeom>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bg1"/>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7A68257-B1D1-45B7-A765-50CDBCA3FD86}" type="datetime1">
              <a:rPr lang="en-US" smtClean="0"/>
              <a:t>12/7/25</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98604" y="2797242"/>
            <a:ext cx="13446435"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DAC7F00A-F86F-4137-BF70-C36BF60794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21149259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rgbClr val="0096A9"/>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98E95B-5C91-4D5C-A2D1-6735F6079072}"/>
              </a:ext>
            </a:extLst>
          </p:cNvPr>
          <p:cNvPicPr>
            <a:picLocks noChangeAspect="1"/>
          </p:cNvPicPr>
          <p:nvPr userDrawn="1"/>
        </p:nvPicPr>
        <p:blipFill rotWithShape="1">
          <a:blip r:embed="rId2"/>
          <a:srcRect t="20949" b="7428"/>
          <a:stretch/>
        </p:blipFill>
        <p:spPr>
          <a:xfrm>
            <a:off x="0" y="0"/>
            <a:ext cx="14630400" cy="8229600"/>
          </a:xfrm>
          <a:prstGeom prst="rect">
            <a:avLst/>
          </a:prstGeom>
        </p:spPr>
      </p:pic>
      <p:sp>
        <p:nvSpPr>
          <p:cNvPr id="9" name="Rectangle 8">
            <a:extLst>
              <a:ext uri="{FF2B5EF4-FFF2-40B4-BE49-F238E27FC236}">
                <a16:creationId xmlns:a16="http://schemas.microsoft.com/office/drawing/2014/main" id="{A369CD0C-8BF2-4E3E-8C85-09B075B0434B}"/>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Segoe UI" panose="020B0502040204020203" pitchFamily="34" charset="0"/>
              </a:rPr>
              <a:t>		</a:t>
            </a:r>
          </a:p>
        </p:txBody>
      </p:sp>
      <p:sp>
        <p:nvSpPr>
          <p:cNvPr id="3" name="Text Placeholder 2"/>
          <p:cNvSpPr>
            <a:spLocks noGrp="1"/>
          </p:cNvSpPr>
          <p:nvPr>
            <p:ph type="body" idx="1"/>
          </p:nvPr>
        </p:nvSpPr>
        <p:spPr>
          <a:xfrm>
            <a:off x="914400" y="5669280"/>
            <a:ext cx="12618252" cy="1828800"/>
          </a:xfrm>
        </p:spPr>
        <p:txBody>
          <a:bodyPr/>
          <a:lstStyle>
            <a:lvl1pPr marL="0" indent="0">
              <a:buNone/>
              <a:defRPr sz="2824">
                <a:solidFill>
                  <a:schemeClr val="bg1"/>
                </a:solidFill>
                <a:latin typeface="Segoe UI" panose="020B0502040204020203" pitchFamily="34" charset="0"/>
              </a:defRPr>
            </a:lvl1pPr>
            <a:lvl2pPr marL="537920" indent="0">
              <a:buNone/>
              <a:defRPr sz="2353">
                <a:solidFill>
                  <a:schemeClr val="tx1">
                    <a:tint val="75000"/>
                  </a:schemeClr>
                </a:solidFill>
              </a:defRPr>
            </a:lvl2pPr>
            <a:lvl3pPr marL="1075840" indent="0">
              <a:buNone/>
              <a:defRPr sz="2118">
                <a:solidFill>
                  <a:schemeClr val="tx1">
                    <a:tint val="75000"/>
                  </a:schemeClr>
                </a:solidFill>
              </a:defRPr>
            </a:lvl3pPr>
            <a:lvl4pPr marL="1613760" indent="0">
              <a:buNone/>
              <a:defRPr sz="1883">
                <a:solidFill>
                  <a:schemeClr val="tx1">
                    <a:tint val="75000"/>
                  </a:schemeClr>
                </a:solidFill>
              </a:defRPr>
            </a:lvl4pPr>
            <a:lvl5pPr marL="2151680" indent="0">
              <a:buNone/>
              <a:defRPr sz="1883">
                <a:solidFill>
                  <a:schemeClr val="tx1">
                    <a:tint val="75000"/>
                  </a:schemeClr>
                </a:solidFill>
              </a:defRPr>
            </a:lvl5pPr>
            <a:lvl6pPr marL="2689601" indent="0">
              <a:buNone/>
              <a:defRPr sz="1883">
                <a:solidFill>
                  <a:schemeClr val="tx1">
                    <a:tint val="75000"/>
                  </a:schemeClr>
                </a:solidFill>
              </a:defRPr>
            </a:lvl6pPr>
            <a:lvl7pPr marL="3227520" indent="0">
              <a:buNone/>
              <a:defRPr sz="1883">
                <a:solidFill>
                  <a:schemeClr val="tx1">
                    <a:tint val="75000"/>
                  </a:schemeClr>
                </a:solidFill>
              </a:defRPr>
            </a:lvl7pPr>
            <a:lvl8pPr marL="3765440" indent="0">
              <a:buNone/>
              <a:defRPr sz="1883">
                <a:solidFill>
                  <a:schemeClr val="tx1">
                    <a:tint val="75000"/>
                  </a:schemeClr>
                </a:solidFill>
              </a:defRPr>
            </a:lvl8pPr>
            <a:lvl9pPr marL="4303360"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7A0B79CA-C4D9-4908-8B03-07B20BD050DE}" type="datetime1">
              <a:rPr lang="en-US" smtClean="0"/>
              <a:t>12/7/25</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14400" y="4389120"/>
            <a:ext cx="12801600" cy="1097280"/>
          </a:xfrm>
        </p:spPr>
        <p:txBody>
          <a:bodyPr tIns="91440" bIns="91440" anchor="t" anchorCtr="0">
            <a:noAutofit/>
          </a:bodyPr>
          <a:lstStyle>
            <a:lvl1pPr algn="l">
              <a:defRPr sz="6354">
                <a:solidFill>
                  <a:schemeClr val="bg1"/>
                </a:solidFill>
                <a:latin typeface="+mj-lt"/>
                <a:cs typeface="Segoe UI Semilight" panose="020B0402040204020203" pitchFamily="34" charset="0"/>
              </a:defRPr>
            </a:lvl1pPr>
          </a:lstStyle>
          <a:p>
            <a:r>
              <a:rPr lang="en-US" dirty="0"/>
              <a:t>Click to edit Master title style</a:t>
            </a:r>
          </a:p>
        </p:txBody>
      </p:sp>
      <p:pic>
        <p:nvPicPr>
          <p:cNvPr id="11" name="Picture 10">
            <a:extLst>
              <a:ext uri="{FF2B5EF4-FFF2-40B4-BE49-F238E27FC236}">
                <a16:creationId xmlns:a16="http://schemas.microsoft.com/office/drawing/2014/main" id="{6D36EFAE-173A-431F-8B79-18B410985F9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22559307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p:cNvPicPr>
          <p:nvPr/>
        </p:nvPicPr>
        <p:blipFill rotWithShape="1">
          <a:blip r:embed="rId2">
            <a:extLst>
              <a:ext uri="{28A0092B-C50C-407E-A947-70E740481C1C}">
                <a14:useLocalDpi xmlns:a14="http://schemas.microsoft.com/office/drawing/2010/main" val="0"/>
              </a:ext>
            </a:extLst>
          </a:blip>
          <a:srcRect r="10573"/>
          <a:stretch/>
        </p:blipFill>
        <p:spPr>
          <a:xfrm>
            <a:off x="-2868802" y="-1"/>
            <a:ext cx="17499203" cy="8229600"/>
          </a:xfrm>
          <a:prstGeom prst="rect">
            <a:avLst/>
          </a:prstGeom>
        </p:spPr>
      </p:pic>
      <p:sp>
        <p:nvSpPr>
          <p:cNvPr id="3" name="Text Placeholder 2"/>
          <p:cNvSpPr>
            <a:spLocks noGrp="1"/>
          </p:cNvSpPr>
          <p:nvPr>
            <p:ph type="body" idx="1"/>
          </p:nvPr>
        </p:nvSpPr>
        <p:spPr>
          <a:xfrm>
            <a:off x="998605" y="5508192"/>
            <a:ext cx="12618252" cy="1798708"/>
          </a:xfrm>
        </p:spPr>
        <p:txBody>
          <a:bodyPr/>
          <a:lstStyle>
            <a:lvl1pPr marL="0" indent="0">
              <a:buNone/>
              <a:defRPr sz="2824">
                <a:solidFill>
                  <a:schemeClr val="tx1">
                    <a:tint val="75000"/>
                  </a:schemeClr>
                </a:solidFill>
                <a:latin typeface="Segoe UI" panose="020B0502040204020203" pitchFamily="34" charset="0"/>
              </a:defRPr>
            </a:lvl1pPr>
            <a:lvl2pPr marL="537920" indent="0">
              <a:buNone/>
              <a:defRPr sz="2353">
                <a:solidFill>
                  <a:schemeClr val="tx1">
                    <a:tint val="75000"/>
                  </a:schemeClr>
                </a:solidFill>
              </a:defRPr>
            </a:lvl2pPr>
            <a:lvl3pPr marL="1075840" indent="0">
              <a:buNone/>
              <a:defRPr sz="2118">
                <a:solidFill>
                  <a:schemeClr val="tx1">
                    <a:tint val="75000"/>
                  </a:schemeClr>
                </a:solidFill>
              </a:defRPr>
            </a:lvl3pPr>
            <a:lvl4pPr marL="1613760" indent="0">
              <a:buNone/>
              <a:defRPr sz="1883">
                <a:solidFill>
                  <a:schemeClr val="tx1">
                    <a:tint val="75000"/>
                  </a:schemeClr>
                </a:solidFill>
              </a:defRPr>
            </a:lvl4pPr>
            <a:lvl5pPr marL="2151680" indent="0">
              <a:buNone/>
              <a:defRPr sz="1883">
                <a:solidFill>
                  <a:schemeClr val="tx1">
                    <a:tint val="75000"/>
                  </a:schemeClr>
                </a:solidFill>
              </a:defRPr>
            </a:lvl5pPr>
            <a:lvl6pPr marL="2689601" indent="0">
              <a:buNone/>
              <a:defRPr sz="1883">
                <a:solidFill>
                  <a:schemeClr val="tx1">
                    <a:tint val="75000"/>
                  </a:schemeClr>
                </a:solidFill>
              </a:defRPr>
            </a:lvl6pPr>
            <a:lvl7pPr marL="3227520" indent="0">
              <a:buNone/>
              <a:defRPr sz="1883">
                <a:solidFill>
                  <a:schemeClr val="tx1">
                    <a:tint val="75000"/>
                  </a:schemeClr>
                </a:solidFill>
              </a:defRPr>
            </a:lvl7pPr>
            <a:lvl8pPr marL="3765440" indent="0">
              <a:buNone/>
              <a:defRPr sz="1883">
                <a:solidFill>
                  <a:schemeClr val="tx1">
                    <a:tint val="75000"/>
                  </a:schemeClr>
                </a:solidFill>
              </a:defRPr>
            </a:lvl8pPr>
            <a:lvl9pPr marL="4303360"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2E6861D-08F0-455C-ABA0-53DFF2F796CF}" type="datetime1">
              <a:rPr lang="en-US" smtClean="0"/>
              <a:t>12/7/25</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98604" y="2797242"/>
            <a:ext cx="13446436" cy="1075862"/>
          </a:xfrm>
        </p:spPr>
        <p:txBody>
          <a:bodyPr anchor="t" anchorCtr="0">
            <a:noAutofit/>
          </a:bodyPr>
          <a:lstStyle>
            <a:lvl1pPr algn="l">
              <a:defRPr sz="6354">
                <a:solidFill>
                  <a:srgbClr val="004E59"/>
                </a:solidFill>
                <a:latin typeface="+mj-lt"/>
                <a:cs typeface="Segoe UI Semilight" panose="020B0402040204020203" pitchFamily="34" charset="0"/>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2714EBA0-C440-4D49-AAB8-E1ECDF6B67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3339592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3_Section Header">
    <p:bg>
      <p:bgPr>
        <a:solidFill>
          <a:srgbClr val="004E59"/>
        </a:solidFill>
        <a:effectLst/>
      </p:bgPr>
    </p:bg>
    <p:spTree>
      <p:nvGrpSpPr>
        <p:cNvPr id="1" name=""/>
        <p:cNvGrpSpPr/>
        <p:nvPr/>
      </p:nvGrpSpPr>
      <p:grpSpPr>
        <a:xfrm>
          <a:off x="0" y="0"/>
          <a:ext cx="0" cy="0"/>
          <a:chOff x="0" y="0"/>
          <a:chExt cx="0" cy="0"/>
        </a:xfrm>
      </p:grpSpPr>
      <p:sp>
        <p:nvSpPr>
          <p:cNvPr id="9" name="Rectangle 8"/>
          <p:cNvSpPr/>
          <p:nvPr/>
        </p:nvSpPr>
        <p:spPr>
          <a:xfrm>
            <a:off x="-1" y="4"/>
            <a:ext cx="14630400" cy="8229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18" dirty="0">
              <a:solidFill>
                <a:schemeClr val="bg1"/>
              </a:solidFill>
              <a:latin typeface="Segoe UI" panose="020B0502040204020203" pitchFamily="34" charset="0"/>
            </a:endParaRPr>
          </a:p>
        </p:txBody>
      </p:sp>
      <p:sp>
        <p:nvSpPr>
          <p:cNvPr id="3" name="Text Placeholder 2"/>
          <p:cNvSpPr>
            <a:spLocks noGrp="1"/>
          </p:cNvSpPr>
          <p:nvPr>
            <p:ph type="body" idx="1"/>
          </p:nvPr>
        </p:nvSpPr>
        <p:spPr>
          <a:xfrm>
            <a:off x="998605" y="5508192"/>
            <a:ext cx="12618252" cy="1798708"/>
          </a:xfrm>
        </p:spPr>
        <p:txBody>
          <a:bodyPr/>
          <a:lstStyle>
            <a:lvl1pPr marL="0" indent="0">
              <a:buNone/>
              <a:defRPr sz="2824">
                <a:solidFill>
                  <a:schemeClr val="tx1">
                    <a:tint val="75000"/>
                  </a:schemeClr>
                </a:solidFill>
                <a:latin typeface="Segoe UI" panose="020B0502040204020203" pitchFamily="34" charset="0"/>
              </a:defRPr>
            </a:lvl1pPr>
            <a:lvl2pPr marL="537920" indent="0">
              <a:buNone/>
              <a:defRPr sz="2353">
                <a:solidFill>
                  <a:schemeClr val="tx1">
                    <a:tint val="75000"/>
                  </a:schemeClr>
                </a:solidFill>
              </a:defRPr>
            </a:lvl2pPr>
            <a:lvl3pPr marL="1075840" indent="0">
              <a:buNone/>
              <a:defRPr sz="2118">
                <a:solidFill>
                  <a:schemeClr val="tx1">
                    <a:tint val="75000"/>
                  </a:schemeClr>
                </a:solidFill>
              </a:defRPr>
            </a:lvl3pPr>
            <a:lvl4pPr marL="1613760" indent="0">
              <a:buNone/>
              <a:defRPr sz="1883">
                <a:solidFill>
                  <a:schemeClr val="tx1">
                    <a:tint val="75000"/>
                  </a:schemeClr>
                </a:solidFill>
              </a:defRPr>
            </a:lvl4pPr>
            <a:lvl5pPr marL="2151680" indent="0">
              <a:buNone/>
              <a:defRPr sz="1883">
                <a:solidFill>
                  <a:schemeClr val="tx1">
                    <a:tint val="75000"/>
                  </a:schemeClr>
                </a:solidFill>
              </a:defRPr>
            </a:lvl5pPr>
            <a:lvl6pPr marL="2689601" indent="0">
              <a:buNone/>
              <a:defRPr sz="1883">
                <a:solidFill>
                  <a:schemeClr val="tx1">
                    <a:tint val="75000"/>
                  </a:schemeClr>
                </a:solidFill>
              </a:defRPr>
            </a:lvl6pPr>
            <a:lvl7pPr marL="3227520" indent="0">
              <a:buNone/>
              <a:defRPr sz="1883">
                <a:solidFill>
                  <a:schemeClr val="tx1">
                    <a:tint val="75000"/>
                  </a:schemeClr>
                </a:solidFill>
              </a:defRPr>
            </a:lvl7pPr>
            <a:lvl8pPr marL="3765440" indent="0">
              <a:buNone/>
              <a:defRPr sz="1883">
                <a:solidFill>
                  <a:schemeClr val="tx1">
                    <a:tint val="75000"/>
                  </a:schemeClr>
                </a:solidFill>
              </a:defRPr>
            </a:lvl8pPr>
            <a:lvl9pPr marL="4303360"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9A828875-DE2A-4007-BCB0-00064EAA777B}" type="datetime1">
              <a:rPr lang="en-US" smtClean="0"/>
              <a:t>12/7/25</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98604" y="3576868"/>
            <a:ext cx="13446436"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E4EC61EA-4242-4C46-82F7-F70F2018C8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593328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4F79BA1C-FAB8-4D2A-946A-62324E933EF1}" type="datetime1">
              <a:rPr lang="en-US" smtClean="0"/>
              <a:t>12/7/25</a:t>
            </a:fld>
            <a:endParaRPr lang="en-US" dirty="0"/>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p:cNvPicPr>
            <a:picLocks noChangeAspect="1"/>
          </p:cNvPicPr>
          <p:nvPr/>
        </p:nvPicPr>
        <p:blipFill>
          <a:blip r:embed="rId2"/>
          <a:stretch>
            <a:fillRect/>
          </a:stretch>
        </p:blipFill>
        <p:spPr>
          <a:xfrm>
            <a:off x="3" y="5"/>
            <a:ext cx="11977006" cy="981778"/>
          </a:xfrm>
          <a:prstGeom prst="rect">
            <a:avLst/>
          </a:prstGeom>
        </p:spPr>
      </p:pic>
      <p:sp>
        <p:nvSpPr>
          <p:cNvPr id="12" name="Rectangle 11"/>
          <p:cNvSpPr/>
          <p:nvPr/>
        </p:nvSpPr>
        <p:spPr>
          <a:xfrm>
            <a:off x="2" y="0"/>
            <a:ext cx="14630400" cy="1188720"/>
          </a:xfrm>
          <a:prstGeom prst="rect">
            <a:avLst/>
          </a:prstGeom>
          <a:solidFill>
            <a:srgbClr val="004E59"/>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a:noFill/>
        </p:spPr>
        <p:txBody>
          <a:bodyPr>
            <a:noAutofit/>
          </a:bodyPr>
          <a:lstStyle>
            <a:lvl1pPr>
              <a:defRPr>
                <a:solidFill>
                  <a:schemeClr val="bg1"/>
                </a:solidFill>
                <a:latin typeface="+mj-lt"/>
              </a:defRPr>
            </a:lvl1pPr>
          </a:lstStyle>
          <a:p>
            <a:r>
              <a:rPr lang="en-US" dirty="0"/>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6" cy="274320"/>
          </a:xfrm>
          <a:prstGeom prst="rect">
            <a:avLst/>
          </a:prstGeom>
        </p:spPr>
      </p:pic>
    </p:spTree>
    <p:extLst>
      <p:ext uri="{BB962C8B-B14F-4D97-AF65-F5344CB8AC3E}">
        <p14:creationId xmlns:p14="http://schemas.microsoft.com/office/powerpoint/2010/main" val="38925351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8FB3B390-3D70-4147-B0BB-53F5951107F8}" type="datetime1">
              <a:rPr lang="en-US" smtClean="0"/>
              <a:t>12/7/25</a:t>
            </a:fld>
            <a:endParaRPr lang="en-US" dirty="0"/>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p:cNvPicPr>
            <a:picLocks noChangeAspect="1"/>
          </p:cNvPicPr>
          <p:nvPr/>
        </p:nvPicPr>
        <p:blipFill>
          <a:blip r:embed="rId2"/>
          <a:stretch>
            <a:fillRect/>
          </a:stretch>
        </p:blipFill>
        <p:spPr>
          <a:xfrm>
            <a:off x="3" y="5"/>
            <a:ext cx="11977006" cy="981778"/>
          </a:xfrm>
          <a:prstGeom prst="rect">
            <a:avLst/>
          </a:prstGeom>
        </p:spPr>
      </p:pic>
      <p:sp>
        <p:nvSpPr>
          <p:cNvPr id="12" name="Rectangle 11"/>
          <p:cNvSpPr/>
          <p:nvPr/>
        </p:nvSpPr>
        <p:spPr>
          <a:xfrm>
            <a:off x="2" y="0"/>
            <a:ext cx="14630400" cy="1188720"/>
          </a:xfrm>
          <a:prstGeom prst="rect">
            <a:avLst/>
          </a:prstGeom>
          <a:solidFill>
            <a:srgbClr val="006580"/>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a:noFill/>
        </p:spPr>
        <p:txBody>
          <a:bodyPr>
            <a:noAutofit/>
          </a:bodyPr>
          <a:lstStyle>
            <a:lvl1pPr>
              <a:defRPr>
                <a:solidFill>
                  <a:schemeClr val="bg1"/>
                </a:solidFill>
                <a:latin typeface="+mj-lt"/>
              </a:defRPr>
            </a:lvl1pPr>
          </a:lstStyle>
          <a:p>
            <a:r>
              <a:rPr lang="en-US" dirty="0"/>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6" cy="274320"/>
          </a:xfrm>
          <a:prstGeom prst="rect">
            <a:avLst/>
          </a:prstGeom>
        </p:spPr>
      </p:pic>
    </p:spTree>
    <p:extLst>
      <p:ext uri="{BB962C8B-B14F-4D97-AF65-F5344CB8AC3E}">
        <p14:creationId xmlns:p14="http://schemas.microsoft.com/office/powerpoint/2010/main" val="106028175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457200" y="1463040"/>
            <a:ext cx="13716000" cy="5220547"/>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19" indent="0">
              <a:lnSpc>
                <a:spcPct val="120000"/>
              </a:lnSpc>
              <a:spcBef>
                <a:spcPts val="1200"/>
              </a:spcBef>
              <a:buNone/>
              <a:defRPr sz="1400">
                <a:latin typeface="Segoe UI" panose="020B0502040204020203" pitchFamily="34" charset="0"/>
              </a:defRPr>
            </a:lvl2pPr>
            <a:lvl3pPr marL="1075840" indent="0">
              <a:lnSpc>
                <a:spcPct val="120000"/>
              </a:lnSpc>
              <a:spcBef>
                <a:spcPts val="1200"/>
              </a:spcBef>
              <a:buNone/>
              <a:defRPr sz="1400">
                <a:latin typeface="Segoe UI" panose="020B0502040204020203" pitchFamily="34" charset="0"/>
              </a:defRPr>
            </a:lvl3pPr>
            <a:lvl4pPr marL="1613760" indent="0">
              <a:lnSpc>
                <a:spcPct val="120000"/>
              </a:lnSpc>
              <a:spcBef>
                <a:spcPts val="1200"/>
              </a:spcBef>
              <a:buNone/>
              <a:defRPr sz="1400">
                <a:latin typeface="Segoe UI" panose="020B0502040204020203" pitchFamily="34" charset="0"/>
              </a:defRPr>
            </a:lvl4pPr>
            <a:lvl5pPr marL="2151680" indent="0">
              <a:lnSpc>
                <a:spcPct val="120000"/>
              </a:lnSpc>
              <a:spcBef>
                <a:spcPts val="1200"/>
              </a:spcBef>
              <a:buNone/>
              <a:defRPr sz="1400">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6ABAB9D-96B1-4270-A3E0-6D838C6F3255}" type="datetime1">
              <a:rPr lang="en-US" smtClean="0"/>
              <a:t>12/7/25</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8" name="Picture 7">
            <a:extLst>
              <a:ext uri="{FF2B5EF4-FFF2-40B4-BE49-F238E27FC236}">
                <a16:creationId xmlns:a16="http://schemas.microsoft.com/office/drawing/2014/main" id="{FA8DF217-1EAD-4B4A-A2F2-041F388DEC8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6" cy="274320"/>
          </a:xfrm>
          <a:prstGeom prst="rect">
            <a:avLst/>
          </a:prstGeom>
        </p:spPr>
      </p:pic>
    </p:spTree>
    <p:extLst>
      <p:ext uri="{BB962C8B-B14F-4D97-AF65-F5344CB8AC3E}">
        <p14:creationId xmlns:p14="http://schemas.microsoft.com/office/powerpoint/2010/main" val="41002908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457200" y="2011680"/>
            <a:ext cx="6400800" cy="530352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19" indent="0">
              <a:lnSpc>
                <a:spcPct val="120000"/>
              </a:lnSpc>
              <a:spcBef>
                <a:spcPts val="1200"/>
              </a:spcBef>
              <a:buNone/>
              <a:defRPr sz="1400">
                <a:latin typeface="Segoe UI" panose="020B0502040204020203" pitchFamily="34" charset="0"/>
              </a:defRPr>
            </a:lvl2pPr>
            <a:lvl3pPr marL="1075840" indent="0">
              <a:lnSpc>
                <a:spcPct val="120000"/>
              </a:lnSpc>
              <a:spcBef>
                <a:spcPts val="1200"/>
              </a:spcBef>
              <a:buNone/>
              <a:defRPr sz="1400">
                <a:latin typeface="Segoe UI" panose="020B0502040204020203" pitchFamily="34" charset="0"/>
              </a:defRPr>
            </a:lvl3pPr>
            <a:lvl4pPr marL="1613760" indent="0">
              <a:lnSpc>
                <a:spcPct val="120000"/>
              </a:lnSpc>
              <a:spcBef>
                <a:spcPts val="1200"/>
              </a:spcBef>
              <a:buNone/>
              <a:defRPr sz="1400">
                <a:latin typeface="Segoe UI" panose="020B0502040204020203" pitchFamily="34" charset="0"/>
              </a:defRPr>
            </a:lvl4pPr>
            <a:lvl5pPr marL="2151680" indent="0">
              <a:lnSpc>
                <a:spcPct val="120000"/>
              </a:lnSpc>
              <a:spcBef>
                <a:spcPts val="1200"/>
              </a:spcBef>
              <a:buNone/>
              <a:defRPr sz="1400">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1CAA8423-91F7-4752-B324-734304431281}" type="datetime1">
              <a:rPr lang="en-US" smtClean="0"/>
              <a:t>12/7/25</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457200" y="1463040"/>
            <a:ext cx="6400800" cy="387350"/>
          </a:xfrm>
        </p:spPr>
        <p:txBody>
          <a:bodyPr tIns="91440" bIns="91440">
            <a:noAutofit/>
          </a:bodyPr>
          <a:lstStyle>
            <a:lvl1pPr marL="0" indent="0">
              <a:buNone/>
              <a:defRPr sz="2400">
                <a:latin typeface="+mj-lt"/>
              </a:defRPr>
            </a:lvl1pPr>
            <a:lvl2pPr marL="537919" indent="0">
              <a:buNone/>
              <a:defRPr sz="2400">
                <a:latin typeface="+mj-lt"/>
              </a:defRPr>
            </a:lvl2pPr>
            <a:lvl3pPr marL="1075840" indent="0">
              <a:buNone/>
              <a:defRPr sz="2400">
                <a:latin typeface="+mj-lt"/>
              </a:defRPr>
            </a:lvl3pPr>
            <a:lvl4pPr marL="1613760" indent="0">
              <a:buNone/>
              <a:defRPr sz="2400">
                <a:latin typeface="+mj-lt"/>
              </a:defRPr>
            </a:lvl4pPr>
            <a:lvl5pPr marL="2151680" indent="0">
              <a:buNone/>
              <a:defRPr sz="2400">
                <a:latin typeface="+mj-lt"/>
              </a:defRPr>
            </a:lvl5pPr>
          </a:lstStyle>
          <a:p>
            <a:pPr lvl="0"/>
            <a:r>
              <a:rPr lang="en-US" dirty="0"/>
              <a:t>Edit Master text styles</a:t>
            </a:r>
          </a:p>
        </p:txBody>
      </p:sp>
      <p:pic>
        <p:nvPicPr>
          <p:cNvPr id="12" name="Picture 11">
            <a:extLst>
              <a:ext uri="{FF2B5EF4-FFF2-40B4-BE49-F238E27FC236}">
                <a16:creationId xmlns:a16="http://schemas.microsoft.com/office/drawing/2014/main" id="{34414025-9975-41E8-9FC5-0DF320B9428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6" cy="274320"/>
          </a:xfrm>
          <a:prstGeom prst="rect">
            <a:avLst/>
          </a:prstGeom>
        </p:spPr>
      </p:pic>
    </p:spTree>
    <p:extLst>
      <p:ext uri="{BB962C8B-B14F-4D97-AF65-F5344CB8AC3E}">
        <p14:creationId xmlns:p14="http://schemas.microsoft.com/office/powerpoint/2010/main" val="15035340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2651760" y="2011680"/>
            <a:ext cx="11521440" cy="9144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19" indent="0">
              <a:buNone/>
              <a:defRPr sz="1400">
                <a:latin typeface="+mn-lt"/>
              </a:defRPr>
            </a:lvl2pPr>
            <a:lvl3pPr marL="1075840" indent="0">
              <a:buNone/>
              <a:defRPr sz="1400">
                <a:latin typeface="+mn-lt"/>
              </a:defRPr>
            </a:lvl3pPr>
            <a:lvl4pPr marL="1613760" indent="0">
              <a:buNone/>
              <a:defRPr sz="1400">
                <a:latin typeface="+mn-lt"/>
              </a:defRPr>
            </a:lvl4pPr>
            <a:lvl5pPr marL="2151680" indent="0">
              <a:buNone/>
              <a:defRPr sz="1400">
                <a:latin typeface="+mn-lt"/>
              </a:defRPr>
            </a:lvl5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39BA845-8FAA-4FA8-BB03-FCE823510A90}" type="datetime1">
              <a:rPr lang="en-US" smtClean="0"/>
              <a:t>12/7/25</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651761" y="1463040"/>
            <a:ext cx="11658599" cy="457200"/>
          </a:xfrm>
        </p:spPr>
        <p:txBody>
          <a:bodyPr tIns="91440" bIns="91440">
            <a:noAutofit/>
          </a:bodyPr>
          <a:lstStyle>
            <a:lvl1pPr marL="0" indent="0">
              <a:buNone/>
              <a:defRPr sz="2400">
                <a:latin typeface="+mj-lt"/>
              </a:defRPr>
            </a:lvl1pPr>
            <a:lvl2pPr marL="537919" indent="0">
              <a:buNone/>
              <a:defRPr sz="2400">
                <a:latin typeface="+mj-lt"/>
              </a:defRPr>
            </a:lvl2pPr>
            <a:lvl3pPr marL="1075840" indent="0">
              <a:buNone/>
              <a:defRPr sz="2400">
                <a:latin typeface="+mj-lt"/>
              </a:defRPr>
            </a:lvl3pPr>
            <a:lvl4pPr marL="1613760" indent="0">
              <a:buNone/>
              <a:defRPr sz="2400">
                <a:latin typeface="+mj-lt"/>
              </a:defRPr>
            </a:lvl4pPr>
            <a:lvl5pPr marL="2151680" indent="0">
              <a:buNone/>
              <a:defRPr sz="2400">
                <a:latin typeface="+mj-lt"/>
              </a:defRPr>
            </a:lvl5pPr>
          </a:lstStyle>
          <a:p>
            <a:pPr lvl="0"/>
            <a:r>
              <a:rPr lang="en-US" dirty="0"/>
              <a:t>Edit Master text styles</a:t>
            </a:r>
          </a:p>
        </p:txBody>
      </p:sp>
      <p:sp>
        <p:nvSpPr>
          <p:cNvPr id="13" name="Content Placeholder 2">
            <a:extLst>
              <a:ext uri="{FF2B5EF4-FFF2-40B4-BE49-F238E27FC236}">
                <a16:creationId xmlns:a16="http://schemas.microsoft.com/office/drawing/2014/main" id="{F563948A-318B-4390-8E4D-036A81F512A6}"/>
              </a:ext>
            </a:extLst>
          </p:cNvPr>
          <p:cNvSpPr>
            <a:spLocks noGrp="1"/>
          </p:cNvSpPr>
          <p:nvPr>
            <p:ph idx="14"/>
          </p:nvPr>
        </p:nvSpPr>
        <p:spPr>
          <a:xfrm>
            <a:off x="2651760" y="3383280"/>
            <a:ext cx="11567158" cy="764152"/>
          </a:xfrm>
        </p:spPr>
        <p:txBody>
          <a:bodyPr tIns="91440" bIns="91440">
            <a:noAutofit/>
          </a:bodyPr>
          <a:lstStyle>
            <a:lvl1pPr marL="0" indent="0">
              <a:lnSpc>
                <a:spcPct val="120000"/>
              </a:lnSpc>
              <a:spcBef>
                <a:spcPts val="1200"/>
              </a:spcBef>
              <a:buNone/>
              <a:defRPr sz="1200">
                <a:latin typeface="Segoe UI" panose="020B0502040204020203" pitchFamily="34" charset="0"/>
              </a:defRPr>
            </a:lvl1pPr>
            <a:lvl2pPr marL="537919" indent="0">
              <a:buNone/>
              <a:defRPr sz="1400">
                <a:latin typeface="+mn-lt"/>
              </a:defRPr>
            </a:lvl2pPr>
            <a:lvl3pPr marL="1075840" indent="0">
              <a:buNone/>
              <a:defRPr sz="1400">
                <a:latin typeface="+mn-lt"/>
              </a:defRPr>
            </a:lvl3pPr>
            <a:lvl4pPr marL="1613760" indent="0">
              <a:buNone/>
              <a:defRPr sz="1400">
                <a:latin typeface="+mn-lt"/>
              </a:defRPr>
            </a:lvl4pPr>
            <a:lvl5pPr marL="2151680" indent="0">
              <a:buNone/>
              <a:defRPr sz="1400">
                <a:latin typeface="+mn-lt"/>
              </a:defRPr>
            </a:lvl5pPr>
          </a:lstStyle>
          <a:p>
            <a:pPr lvl="0"/>
            <a:r>
              <a:rPr lang="en-US" dirty="0"/>
              <a:t>Edit Master text styles</a:t>
            </a:r>
          </a:p>
        </p:txBody>
      </p:sp>
      <p:sp>
        <p:nvSpPr>
          <p:cNvPr id="14" name="Text Placeholder 10">
            <a:extLst>
              <a:ext uri="{FF2B5EF4-FFF2-40B4-BE49-F238E27FC236}">
                <a16:creationId xmlns:a16="http://schemas.microsoft.com/office/drawing/2014/main" id="{2AD0E7F6-4B25-41E6-A3A0-23177BB06301}"/>
              </a:ext>
            </a:extLst>
          </p:cNvPr>
          <p:cNvSpPr>
            <a:spLocks noGrp="1"/>
          </p:cNvSpPr>
          <p:nvPr>
            <p:ph type="body" sz="quarter" idx="15"/>
          </p:nvPr>
        </p:nvSpPr>
        <p:spPr>
          <a:xfrm>
            <a:off x="2651760" y="3017520"/>
            <a:ext cx="2102890" cy="274320"/>
          </a:xfrm>
        </p:spPr>
        <p:txBody>
          <a:bodyPr tIns="91440" bIns="91440">
            <a:noAutofit/>
          </a:bodyPr>
          <a:lstStyle>
            <a:lvl1pPr marL="0" indent="0">
              <a:buNone/>
              <a:defRPr sz="1400">
                <a:latin typeface="+mj-lt"/>
              </a:defRPr>
            </a:lvl1pPr>
            <a:lvl2pPr marL="537919" indent="0">
              <a:buNone/>
              <a:defRPr sz="2400">
                <a:latin typeface="+mj-lt"/>
              </a:defRPr>
            </a:lvl2pPr>
            <a:lvl3pPr marL="1075840" indent="0">
              <a:buNone/>
              <a:defRPr sz="2400">
                <a:latin typeface="+mj-lt"/>
              </a:defRPr>
            </a:lvl3pPr>
            <a:lvl4pPr marL="1613760" indent="0">
              <a:buNone/>
              <a:defRPr sz="2400">
                <a:latin typeface="+mj-lt"/>
              </a:defRPr>
            </a:lvl4pPr>
            <a:lvl5pPr marL="2151680" indent="0">
              <a:buNone/>
              <a:defRPr sz="2400">
                <a:latin typeface="+mj-lt"/>
              </a:defRPr>
            </a:lvl5pPr>
          </a:lstStyle>
          <a:p>
            <a:pPr lvl="0"/>
            <a:r>
              <a:rPr lang="en-US" dirty="0"/>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457200" y="1463040"/>
            <a:ext cx="1828800" cy="1828800"/>
          </a:xfrm>
        </p:spPr>
        <p:txBody>
          <a:bodyPr tIns="91440" bIns="91440"/>
          <a:lstStyle>
            <a:lvl1pPr>
              <a:defRPr>
                <a:latin typeface="Segoe UI" panose="020B0502040204020203" pitchFamily="34" charset="0"/>
              </a:defRPr>
            </a:lvl1pPr>
          </a:lstStyle>
          <a:p>
            <a:endParaRPr lang="en-US" dirty="0"/>
          </a:p>
        </p:txBody>
      </p:sp>
      <p:sp>
        <p:nvSpPr>
          <p:cNvPr id="16" name="Content Placeholder 2">
            <a:extLst>
              <a:ext uri="{FF2B5EF4-FFF2-40B4-BE49-F238E27FC236}">
                <a16:creationId xmlns:a16="http://schemas.microsoft.com/office/drawing/2014/main" id="{C8B1E0DD-9C3B-4861-B9C7-658DE1B3A2CA}"/>
              </a:ext>
            </a:extLst>
          </p:cNvPr>
          <p:cNvSpPr>
            <a:spLocks noGrp="1"/>
          </p:cNvSpPr>
          <p:nvPr>
            <p:ph idx="17"/>
          </p:nvPr>
        </p:nvSpPr>
        <p:spPr>
          <a:xfrm>
            <a:off x="2664460" y="5120640"/>
            <a:ext cx="11521440" cy="73152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19" indent="0">
              <a:buNone/>
              <a:defRPr sz="1400">
                <a:latin typeface="+mn-lt"/>
              </a:defRPr>
            </a:lvl2pPr>
            <a:lvl3pPr marL="1075840" indent="0">
              <a:buNone/>
              <a:defRPr sz="1400">
                <a:latin typeface="+mn-lt"/>
              </a:defRPr>
            </a:lvl3pPr>
            <a:lvl4pPr marL="1613760" indent="0">
              <a:buNone/>
              <a:defRPr sz="1400">
                <a:latin typeface="+mn-lt"/>
              </a:defRPr>
            </a:lvl4pPr>
            <a:lvl5pPr marL="2151680" indent="0">
              <a:buNone/>
              <a:defRPr sz="1400">
                <a:latin typeface="+mn-lt"/>
              </a:defRPr>
            </a:lvl5pPr>
          </a:lstStyle>
          <a:p>
            <a:pPr lvl="0"/>
            <a:r>
              <a:rPr lang="en-US" dirty="0"/>
              <a:t>Edit Master text styles</a:t>
            </a:r>
          </a:p>
        </p:txBody>
      </p:sp>
      <p:sp>
        <p:nvSpPr>
          <p:cNvPr id="17" name="Text Placeholder 10">
            <a:extLst>
              <a:ext uri="{FF2B5EF4-FFF2-40B4-BE49-F238E27FC236}">
                <a16:creationId xmlns:a16="http://schemas.microsoft.com/office/drawing/2014/main" id="{3A6FE795-7232-4C2C-8253-3E63F346E6F1}"/>
              </a:ext>
            </a:extLst>
          </p:cNvPr>
          <p:cNvSpPr>
            <a:spLocks noGrp="1"/>
          </p:cNvSpPr>
          <p:nvPr>
            <p:ph type="body" sz="quarter" idx="18"/>
          </p:nvPr>
        </p:nvSpPr>
        <p:spPr>
          <a:xfrm>
            <a:off x="2664460" y="4572000"/>
            <a:ext cx="11658599" cy="457200"/>
          </a:xfrm>
        </p:spPr>
        <p:txBody>
          <a:bodyPr tIns="91440" bIns="91440">
            <a:noAutofit/>
          </a:bodyPr>
          <a:lstStyle>
            <a:lvl1pPr marL="0" indent="0">
              <a:buNone/>
              <a:defRPr sz="2400">
                <a:latin typeface="+mj-lt"/>
              </a:defRPr>
            </a:lvl1pPr>
            <a:lvl2pPr marL="537919" indent="0">
              <a:buNone/>
              <a:defRPr sz="2400">
                <a:latin typeface="+mj-lt"/>
              </a:defRPr>
            </a:lvl2pPr>
            <a:lvl3pPr marL="1075840" indent="0">
              <a:buNone/>
              <a:defRPr sz="2400">
                <a:latin typeface="+mj-lt"/>
              </a:defRPr>
            </a:lvl3pPr>
            <a:lvl4pPr marL="1613760" indent="0">
              <a:buNone/>
              <a:defRPr sz="2400">
                <a:latin typeface="+mj-lt"/>
              </a:defRPr>
            </a:lvl4pPr>
            <a:lvl5pPr marL="2151680" indent="0">
              <a:buNone/>
              <a:defRPr sz="2400">
                <a:latin typeface="+mj-lt"/>
              </a:defRPr>
            </a:lvl5pPr>
          </a:lstStyle>
          <a:p>
            <a:pPr lvl="0"/>
            <a:r>
              <a:rPr lang="en-US" dirty="0"/>
              <a:t>Edit Master text styles</a:t>
            </a:r>
          </a:p>
        </p:txBody>
      </p:sp>
      <p:sp>
        <p:nvSpPr>
          <p:cNvPr id="18" name="Content Placeholder 2">
            <a:extLst>
              <a:ext uri="{FF2B5EF4-FFF2-40B4-BE49-F238E27FC236}">
                <a16:creationId xmlns:a16="http://schemas.microsoft.com/office/drawing/2014/main" id="{BA996FAC-27FD-4D72-8742-3B3D6FBFA472}"/>
              </a:ext>
            </a:extLst>
          </p:cNvPr>
          <p:cNvSpPr>
            <a:spLocks noGrp="1"/>
          </p:cNvSpPr>
          <p:nvPr>
            <p:ph idx="19"/>
          </p:nvPr>
        </p:nvSpPr>
        <p:spPr>
          <a:xfrm>
            <a:off x="2664461" y="6492240"/>
            <a:ext cx="11567158" cy="764152"/>
          </a:xfrm>
        </p:spPr>
        <p:txBody>
          <a:bodyPr tIns="91440" bIns="91440">
            <a:noAutofit/>
          </a:bodyPr>
          <a:lstStyle>
            <a:lvl1pPr marL="0" indent="0">
              <a:lnSpc>
                <a:spcPct val="120000"/>
              </a:lnSpc>
              <a:spcBef>
                <a:spcPts val="1200"/>
              </a:spcBef>
              <a:buNone/>
              <a:defRPr sz="1200">
                <a:latin typeface="Segoe UI" panose="020B0502040204020203" pitchFamily="34" charset="0"/>
              </a:defRPr>
            </a:lvl1pPr>
            <a:lvl2pPr marL="537919" indent="0">
              <a:buNone/>
              <a:defRPr sz="1400">
                <a:latin typeface="+mn-lt"/>
              </a:defRPr>
            </a:lvl2pPr>
            <a:lvl3pPr marL="1075840" indent="0">
              <a:buNone/>
              <a:defRPr sz="1400">
                <a:latin typeface="+mn-lt"/>
              </a:defRPr>
            </a:lvl3pPr>
            <a:lvl4pPr marL="1613760" indent="0">
              <a:buNone/>
              <a:defRPr sz="1400">
                <a:latin typeface="+mn-lt"/>
              </a:defRPr>
            </a:lvl4pPr>
            <a:lvl5pPr marL="2151680" indent="0">
              <a:buNone/>
              <a:defRPr sz="1400">
                <a:latin typeface="+mn-lt"/>
              </a:defRPr>
            </a:lvl5pPr>
          </a:lstStyle>
          <a:p>
            <a:pPr lvl="0"/>
            <a:r>
              <a:rPr lang="en-US" dirty="0"/>
              <a:t>Edit Master text styles</a:t>
            </a:r>
          </a:p>
        </p:txBody>
      </p:sp>
      <p:sp>
        <p:nvSpPr>
          <p:cNvPr id="19" name="Text Placeholder 10">
            <a:extLst>
              <a:ext uri="{FF2B5EF4-FFF2-40B4-BE49-F238E27FC236}">
                <a16:creationId xmlns:a16="http://schemas.microsoft.com/office/drawing/2014/main" id="{FA9DA342-ABBC-4773-9620-733BFF8A707A}"/>
              </a:ext>
            </a:extLst>
          </p:cNvPr>
          <p:cNvSpPr>
            <a:spLocks noGrp="1"/>
          </p:cNvSpPr>
          <p:nvPr>
            <p:ph type="body" sz="quarter" idx="20"/>
          </p:nvPr>
        </p:nvSpPr>
        <p:spPr>
          <a:xfrm>
            <a:off x="2664461" y="6126480"/>
            <a:ext cx="2102890" cy="274320"/>
          </a:xfrm>
        </p:spPr>
        <p:txBody>
          <a:bodyPr tIns="91440" bIns="91440">
            <a:noAutofit/>
          </a:bodyPr>
          <a:lstStyle>
            <a:lvl1pPr marL="0" indent="0">
              <a:buNone/>
              <a:defRPr sz="1400">
                <a:latin typeface="+mj-lt"/>
              </a:defRPr>
            </a:lvl1pPr>
            <a:lvl2pPr marL="537919" indent="0">
              <a:buNone/>
              <a:defRPr sz="2400">
                <a:latin typeface="+mj-lt"/>
              </a:defRPr>
            </a:lvl2pPr>
            <a:lvl3pPr marL="1075840" indent="0">
              <a:buNone/>
              <a:defRPr sz="2400">
                <a:latin typeface="+mj-lt"/>
              </a:defRPr>
            </a:lvl3pPr>
            <a:lvl4pPr marL="1613760" indent="0">
              <a:buNone/>
              <a:defRPr sz="2400">
                <a:latin typeface="+mj-lt"/>
              </a:defRPr>
            </a:lvl4pPr>
            <a:lvl5pPr marL="2151680" indent="0">
              <a:buNone/>
              <a:defRPr sz="2400">
                <a:latin typeface="+mj-lt"/>
              </a:defRPr>
            </a:lvl5pPr>
          </a:lstStyle>
          <a:p>
            <a:pPr lvl="0"/>
            <a:r>
              <a:rPr lang="en-US" dirty="0"/>
              <a:t>Edit Master text styles</a:t>
            </a:r>
          </a:p>
        </p:txBody>
      </p:sp>
      <p:sp>
        <p:nvSpPr>
          <p:cNvPr id="20" name="Picture Placeholder 14">
            <a:extLst>
              <a:ext uri="{FF2B5EF4-FFF2-40B4-BE49-F238E27FC236}">
                <a16:creationId xmlns:a16="http://schemas.microsoft.com/office/drawing/2014/main" id="{2AF7EB96-A3DC-4327-A2E2-7EB91E2FCB14}"/>
              </a:ext>
            </a:extLst>
          </p:cNvPr>
          <p:cNvSpPr>
            <a:spLocks noGrp="1"/>
          </p:cNvSpPr>
          <p:nvPr>
            <p:ph type="pic" sz="quarter" idx="21"/>
          </p:nvPr>
        </p:nvSpPr>
        <p:spPr>
          <a:xfrm>
            <a:off x="274320" y="4572000"/>
            <a:ext cx="1828800" cy="1828800"/>
          </a:xfrm>
        </p:spPr>
        <p:txBody>
          <a:bodyPr/>
          <a:lstStyle>
            <a:lvl1pPr>
              <a:defRPr>
                <a:latin typeface="Segoe UI" panose="020B0502040204020203" pitchFamily="34" charset="0"/>
              </a:defRPr>
            </a:lvl1pPr>
          </a:lstStyle>
          <a:p>
            <a:endParaRPr lang="en-US" dirty="0"/>
          </a:p>
        </p:txBody>
      </p:sp>
      <p:cxnSp>
        <p:nvCxnSpPr>
          <p:cNvPr id="21" name="Straight Connector 20">
            <a:extLst>
              <a:ext uri="{FF2B5EF4-FFF2-40B4-BE49-F238E27FC236}">
                <a16:creationId xmlns:a16="http://schemas.microsoft.com/office/drawing/2014/main" id="{61F3262B-E782-4905-B1B0-ADB41E7F3494}"/>
              </a:ext>
            </a:extLst>
          </p:cNvPr>
          <p:cNvCxnSpPr/>
          <p:nvPr userDrawn="1"/>
        </p:nvCxnSpPr>
        <p:spPr>
          <a:xfrm flipV="1">
            <a:off x="2591627" y="4297681"/>
            <a:ext cx="9447146" cy="79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6" cy="274320"/>
          </a:xfrm>
          <a:prstGeom prst="rect">
            <a:avLst/>
          </a:prstGeom>
        </p:spPr>
      </p:pic>
    </p:spTree>
    <p:extLst>
      <p:ext uri="{BB962C8B-B14F-4D97-AF65-F5344CB8AC3E}">
        <p14:creationId xmlns:p14="http://schemas.microsoft.com/office/powerpoint/2010/main" val="14750187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2651760" y="2011680"/>
            <a:ext cx="11521440" cy="557784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19" indent="0">
              <a:buNone/>
              <a:defRPr sz="1400">
                <a:latin typeface="+mn-lt"/>
              </a:defRPr>
            </a:lvl2pPr>
            <a:lvl3pPr marL="1075840" indent="0">
              <a:buNone/>
              <a:defRPr sz="1400">
                <a:latin typeface="+mn-lt"/>
              </a:defRPr>
            </a:lvl3pPr>
            <a:lvl4pPr marL="1613760" indent="0">
              <a:buNone/>
              <a:defRPr sz="1400">
                <a:latin typeface="+mn-lt"/>
              </a:defRPr>
            </a:lvl4pPr>
            <a:lvl5pPr marL="2151680" indent="0">
              <a:buNone/>
              <a:defRPr sz="1400">
                <a:latin typeface="+mn-lt"/>
              </a:defRPr>
            </a:lvl5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C406F59A-4A5A-4738-AC03-C9914EA55E29}" type="datetime1">
              <a:rPr lang="en-US" smtClean="0"/>
              <a:t>12/7/25</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651761" y="1463040"/>
            <a:ext cx="11658599" cy="457200"/>
          </a:xfrm>
        </p:spPr>
        <p:txBody>
          <a:bodyPr tIns="91440" bIns="91440">
            <a:noAutofit/>
          </a:bodyPr>
          <a:lstStyle>
            <a:lvl1pPr marL="0" indent="0">
              <a:buNone/>
              <a:defRPr sz="2400">
                <a:latin typeface="+mj-lt"/>
              </a:defRPr>
            </a:lvl1pPr>
            <a:lvl2pPr marL="537919" indent="0">
              <a:buNone/>
              <a:defRPr sz="2400">
                <a:latin typeface="+mj-lt"/>
              </a:defRPr>
            </a:lvl2pPr>
            <a:lvl3pPr marL="1075840" indent="0">
              <a:buNone/>
              <a:defRPr sz="2400">
                <a:latin typeface="+mj-lt"/>
              </a:defRPr>
            </a:lvl3pPr>
            <a:lvl4pPr marL="1613760" indent="0">
              <a:buNone/>
              <a:defRPr sz="2400">
                <a:latin typeface="+mj-lt"/>
              </a:defRPr>
            </a:lvl4pPr>
            <a:lvl5pPr marL="2151680" indent="0">
              <a:buNone/>
              <a:defRPr sz="2400">
                <a:latin typeface="+mj-lt"/>
              </a:defRPr>
            </a:lvl5pPr>
          </a:lstStyle>
          <a:p>
            <a:pPr lvl="0"/>
            <a:r>
              <a:rPr lang="en-US" dirty="0"/>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457200" y="1463040"/>
            <a:ext cx="1828800" cy="1828800"/>
          </a:xfrm>
        </p:spPr>
        <p:txBody>
          <a:bodyPr tIns="91440" bIns="91440"/>
          <a:lstStyle>
            <a:lvl1pPr>
              <a:defRPr>
                <a:latin typeface="Segoe UI" panose="020B0502040204020203" pitchFamily="34" charset="0"/>
              </a:defRPr>
            </a:lvl1pPr>
          </a:lstStyle>
          <a:p>
            <a:endParaRPr lang="en-US" dirty="0"/>
          </a:p>
        </p:txBody>
      </p: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6" cy="274320"/>
          </a:xfrm>
          <a:prstGeom prst="rect">
            <a:avLst/>
          </a:prstGeom>
        </p:spPr>
      </p:pic>
    </p:spTree>
    <p:extLst>
      <p:ext uri="{BB962C8B-B14F-4D97-AF65-F5344CB8AC3E}">
        <p14:creationId xmlns:p14="http://schemas.microsoft.com/office/powerpoint/2010/main" val="341170719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77C5F32E-87BC-41F1-B9F5-46E5C7195E2E}" type="datetime1">
              <a:rPr lang="en-US" smtClean="0"/>
              <a:t>12/7/25</a:t>
            </a:fld>
            <a:endParaRPr lang="en-US" dirty="0"/>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p:cNvPicPr>
            <a:picLocks noChangeAspect="1"/>
          </p:cNvPicPr>
          <p:nvPr/>
        </p:nvPicPr>
        <p:blipFill>
          <a:blip r:embed="rId2"/>
          <a:stretch>
            <a:fillRect/>
          </a:stretch>
        </p:blipFill>
        <p:spPr>
          <a:xfrm>
            <a:off x="3" y="5"/>
            <a:ext cx="11977006" cy="981778"/>
          </a:xfrm>
          <a:prstGeom prst="rect">
            <a:avLst/>
          </a:prstGeom>
        </p:spPr>
      </p:pic>
      <p:sp>
        <p:nvSpPr>
          <p:cNvPr id="12" name="Rectangle 11"/>
          <p:cNvSpPr/>
          <p:nvPr/>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196496" cy="640080"/>
          </a:xfrm>
        </p:spPr>
        <p:txBody>
          <a:bodyPr tIns="91440" bIns="91440">
            <a:noAutofit/>
          </a:bodyPr>
          <a:lstStyle>
            <a:lvl1pPr>
              <a:defRPr>
                <a:solidFill>
                  <a:schemeClr val="bg1"/>
                </a:solidFill>
                <a:latin typeface="+mj-lt"/>
              </a:defRPr>
            </a:lvl1pPr>
          </a:lstStyle>
          <a:p>
            <a:r>
              <a:rPr lang="en-US" dirty="0"/>
              <a:t>Click to edit Master title style</a:t>
            </a:r>
          </a:p>
        </p:txBody>
      </p:sp>
      <p:cxnSp>
        <p:nvCxnSpPr>
          <p:cNvPr id="9" name="Straight Connector 8"/>
          <p:cNvCxnSpPr/>
          <p:nvPr/>
        </p:nvCxnSpPr>
        <p:spPr>
          <a:xfrm>
            <a:off x="7315199" y="1463040"/>
            <a:ext cx="0" cy="59436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1097280" y="4294109"/>
            <a:ext cx="128016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3"/>
          </p:nvPr>
        </p:nvSpPr>
        <p:spPr>
          <a:xfrm>
            <a:off x="457199" y="1463041"/>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20" indent="0">
              <a:lnSpc>
                <a:spcPct val="120000"/>
              </a:lnSpc>
              <a:spcBef>
                <a:spcPts val="1200"/>
              </a:spcBef>
              <a:buNone/>
              <a:defRPr sz="1400" u="none">
                <a:latin typeface="Segoe UI" panose="020B0502040204020203" pitchFamily="34" charset="0"/>
              </a:defRPr>
            </a:lvl2pPr>
            <a:lvl3pPr marL="1075840" indent="0">
              <a:lnSpc>
                <a:spcPct val="120000"/>
              </a:lnSpc>
              <a:spcBef>
                <a:spcPts val="1200"/>
              </a:spcBef>
              <a:buNone/>
              <a:defRPr sz="1400" u="none">
                <a:latin typeface="Segoe UI" panose="020B0502040204020203" pitchFamily="34" charset="0"/>
              </a:defRPr>
            </a:lvl3pPr>
            <a:lvl4pPr marL="1613760" indent="0">
              <a:lnSpc>
                <a:spcPct val="120000"/>
              </a:lnSpc>
              <a:spcBef>
                <a:spcPts val="1200"/>
              </a:spcBef>
              <a:buNone/>
              <a:defRPr sz="1400" u="none">
                <a:latin typeface="Segoe UI" panose="020B0502040204020203" pitchFamily="34" charset="0"/>
              </a:defRPr>
            </a:lvl4pPr>
            <a:lvl5pPr marL="2151680" indent="0">
              <a:lnSpc>
                <a:spcPct val="120000"/>
              </a:lnSpc>
              <a:spcBef>
                <a:spcPts val="1200"/>
              </a:spcBef>
              <a:buNone/>
              <a:defRPr sz="1400" u="none">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2" name="Picture 21">
            <a:extLst>
              <a:ext uri="{FF2B5EF4-FFF2-40B4-BE49-F238E27FC236}">
                <a16:creationId xmlns:a16="http://schemas.microsoft.com/office/drawing/2014/main" id="{AC2313EE-4E04-435C-9E05-266AC0400A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6" cy="274320"/>
          </a:xfrm>
          <a:prstGeom prst="rect">
            <a:avLst/>
          </a:prstGeom>
        </p:spPr>
      </p:pic>
      <p:sp>
        <p:nvSpPr>
          <p:cNvPr id="23" name="Text Placeholder 7">
            <a:extLst>
              <a:ext uri="{FF2B5EF4-FFF2-40B4-BE49-F238E27FC236}">
                <a16:creationId xmlns:a16="http://schemas.microsoft.com/office/drawing/2014/main" id="{3AE54BA5-9B86-4728-A69D-A321E9398458}"/>
              </a:ext>
            </a:extLst>
          </p:cNvPr>
          <p:cNvSpPr>
            <a:spLocks noGrp="1"/>
          </p:cNvSpPr>
          <p:nvPr>
            <p:ph type="body" sz="quarter" idx="14"/>
          </p:nvPr>
        </p:nvSpPr>
        <p:spPr>
          <a:xfrm>
            <a:off x="7772400" y="1463041"/>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20" indent="0">
              <a:lnSpc>
                <a:spcPct val="120000"/>
              </a:lnSpc>
              <a:spcBef>
                <a:spcPts val="1200"/>
              </a:spcBef>
              <a:buNone/>
              <a:defRPr sz="1400" u="none">
                <a:latin typeface="Segoe UI" panose="020B0502040204020203" pitchFamily="34" charset="0"/>
              </a:defRPr>
            </a:lvl2pPr>
            <a:lvl3pPr marL="1075840" indent="0">
              <a:lnSpc>
                <a:spcPct val="120000"/>
              </a:lnSpc>
              <a:spcBef>
                <a:spcPts val="1200"/>
              </a:spcBef>
              <a:buNone/>
              <a:defRPr sz="1400" u="none">
                <a:latin typeface="Segoe UI" panose="020B0502040204020203" pitchFamily="34" charset="0"/>
              </a:defRPr>
            </a:lvl3pPr>
            <a:lvl4pPr marL="1613760" indent="0">
              <a:lnSpc>
                <a:spcPct val="120000"/>
              </a:lnSpc>
              <a:spcBef>
                <a:spcPts val="1200"/>
              </a:spcBef>
              <a:buNone/>
              <a:defRPr sz="1400" u="none">
                <a:latin typeface="Segoe UI" panose="020B0502040204020203" pitchFamily="34" charset="0"/>
              </a:defRPr>
            </a:lvl4pPr>
            <a:lvl5pPr marL="2151680" indent="0">
              <a:lnSpc>
                <a:spcPct val="120000"/>
              </a:lnSpc>
              <a:spcBef>
                <a:spcPts val="1200"/>
              </a:spcBef>
              <a:buNone/>
              <a:defRPr sz="1400" u="none">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7">
            <a:extLst>
              <a:ext uri="{FF2B5EF4-FFF2-40B4-BE49-F238E27FC236}">
                <a16:creationId xmlns:a16="http://schemas.microsoft.com/office/drawing/2014/main" id="{920F2E92-1F2E-4441-B0DE-CFEB5FE92A2F}"/>
              </a:ext>
            </a:extLst>
          </p:cNvPr>
          <p:cNvSpPr>
            <a:spLocks noGrp="1"/>
          </p:cNvSpPr>
          <p:nvPr>
            <p:ph type="body" sz="quarter" idx="15"/>
          </p:nvPr>
        </p:nvSpPr>
        <p:spPr>
          <a:xfrm>
            <a:off x="469900" y="4572001"/>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20" indent="0">
              <a:lnSpc>
                <a:spcPct val="120000"/>
              </a:lnSpc>
              <a:spcBef>
                <a:spcPts val="1200"/>
              </a:spcBef>
              <a:buNone/>
              <a:defRPr sz="1400" u="none">
                <a:latin typeface="Segoe UI" panose="020B0502040204020203" pitchFamily="34" charset="0"/>
              </a:defRPr>
            </a:lvl2pPr>
            <a:lvl3pPr marL="1075840" indent="0">
              <a:lnSpc>
                <a:spcPct val="120000"/>
              </a:lnSpc>
              <a:spcBef>
                <a:spcPts val="1200"/>
              </a:spcBef>
              <a:buNone/>
              <a:defRPr sz="1400" u="none">
                <a:latin typeface="Segoe UI" panose="020B0502040204020203" pitchFamily="34" charset="0"/>
              </a:defRPr>
            </a:lvl3pPr>
            <a:lvl4pPr marL="1613760" indent="0">
              <a:lnSpc>
                <a:spcPct val="120000"/>
              </a:lnSpc>
              <a:spcBef>
                <a:spcPts val="1200"/>
              </a:spcBef>
              <a:buNone/>
              <a:defRPr sz="1400" u="none">
                <a:latin typeface="Segoe UI" panose="020B0502040204020203" pitchFamily="34" charset="0"/>
              </a:defRPr>
            </a:lvl4pPr>
            <a:lvl5pPr marL="2151680" indent="0">
              <a:lnSpc>
                <a:spcPct val="120000"/>
              </a:lnSpc>
              <a:spcBef>
                <a:spcPts val="1200"/>
              </a:spcBef>
              <a:buNone/>
              <a:defRPr sz="1400" u="none">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7">
            <a:extLst>
              <a:ext uri="{FF2B5EF4-FFF2-40B4-BE49-F238E27FC236}">
                <a16:creationId xmlns:a16="http://schemas.microsoft.com/office/drawing/2014/main" id="{72231F7B-8ACB-4A68-883B-D5361B594F34}"/>
              </a:ext>
            </a:extLst>
          </p:cNvPr>
          <p:cNvSpPr>
            <a:spLocks noGrp="1"/>
          </p:cNvSpPr>
          <p:nvPr>
            <p:ph type="body" sz="quarter" idx="16"/>
          </p:nvPr>
        </p:nvSpPr>
        <p:spPr>
          <a:xfrm>
            <a:off x="7785100" y="4572001"/>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20" indent="0">
              <a:lnSpc>
                <a:spcPct val="120000"/>
              </a:lnSpc>
              <a:spcBef>
                <a:spcPts val="1200"/>
              </a:spcBef>
              <a:buNone/>
              <a:defRPr sz="1400" u="none">
                <a:latin typeface="Segoe UI" panose="020B0502040204020203" pitchFamily="34" charset="0"/>
              </a:defRPr>
            </a:lvl2pPr>
            <a:lvl3pPr marL="1075840" indent="0">
              <a:lnSpc>
                <a:spcPct val="120000"/>
              </a:lnSpc>
              <a:spcBef>
                <a:spcPts val="1200"/>
              </a:spcBef>
              <a:buNone/>
              <a:defRPr sz="1400" u="none">
                <a:latin typeface="Segoe UI" panose="020B0502040204020203" pitchFamily="34" charset="0"/>
              </a:defRPr>
            </a:lvl3pPr>
            <a:lvl4pPr marL="1613760" indent="0">
              <a:lnSpc>
                <a:spcPct val="120000"/>
              </a:lnSpc>
              <a:spcBef>
                <a:spcPts val="1200"/>
              </a:spcBef>
              <a:buNone/>
              <a:defRPr sz="1400" u="none">
                <a:latin typeface="Segoe UI" panose="020B0502040204020203" pitchFamily="34" charset="0"/>
              </a:defRPr>
            </a:lvl4pPr>
            <a:lvl5pPr marL="2151680" indent="0">
              <a:lnSpc>
                <a:spcPct val="120000"/>
              </a:lnSpc>
              <a:spcBef>
                <a:spcPts val="1200"/>
              </a:spcBef>
              <a:buNone/>
              <a:defRPr sz="1400" u="none">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0799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7FDDA0-9A72-4EF9-A2D2-0E17F0F1CF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4630400" cy="8229600"/>
          </a:xfrm>
          <a:prstGeom prst="rect">
            <a:avLst/>
          </a:prstGeom>
        </p:spPr>
      </p:pic>
      <p:sp>
        <p:nvSpPr>
          <p:cNvPr id="9" name="Rectangle 8">
            <a:extLst>
              <a:ext uri="{FF2B5EF4-FFF2-40B4-BE49-F238E27FC236}">
                <a16:creationId xmlns:a16="http://schemas.microsoft.com/office/drawing/2014/main" id="{BE89F687-D33C-4157-BC5C-7A3EB7EF9B39}"/>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2" name="Title 1"/>
          <p:cNvSpPr>
            <a:spLocks noGrp="1"/>
          </p:cNvSpPr>
          <p:nvPr>
            <p:ph type="title"/>
          </p:nvPr>
        </p:nvSpPr>
        <p:spPr>
          <a:xfrm>
            <a:off x="320040" y="320040"/>
            <a:ext cx="12618253" cy="548640"/>
          </a:xfrm>
        </p:spPr>
        <p:txBody>
          <a:bodyPr/>
          <a:lstStyle>
            <a:lvl1pPr>
              <a:defRPr>
                <a:solidFill>
                  <a:schemeClr val="bg1"/>
                </a:solidFill>
                <a:latin typeface="Segoe UI" panose="020B0502040204020203" pitchFamily="34" charset="0"/>
              </a:defRPr>
            </a:lvl1pPr>
          </a:lstStyle>
          <a:p>
            <a:r>
              <a:rPr lang="en-US" dirty="0"/>
              <a:t>Click to edit Master title style</a:t>
            </a:r>
          </a:p>
        </p:txBody>
      </p:sp>
      <p:sp>
        <p:nvSpPr>
          <p:cNvPr id="3" name="Content Placeholder 2"/>
          <p:cNvSpPr>
            <a:spLocks noGrp="1"/>
          </p:cNvSpPr>
          <p:nvPr>
            <p:ph idx="1"/>
          </p:nvPr>
        </p:nvSpPr>
        <p:spPr>
          <a:xfrm>
            <a:off x="320040" y="1371600"/>
            <a:ext cx="12618253" cy="5220547"/>
          </a:xfrm>
        </p:spPr>
        <p:txBody>
          <a:bodyPr/>
          <a:lstStyle>
            <a:lvl1pPr>
              <a:defRPr>
                <a:solidFill>
                  <a:schemeClr val="bg1"/>
                </a:solidFill>
                <a:latin typeface="Segoe UI" panose="020B0502040204020203" pitchFamily="34" charset="0"/>
              </a:defRPr>
            </a:lvl1pPr>
            <a:lvl2pPr>
              <a:defRPr>
                <a:solidFill>
                  <a:schemeClr val="bg1"/>
                </a:solidFill>
                <a:latin typeface="Segoe UI" panose="020B0502040204020203" pitchFamily="34" charset="0"/>
              </a:defRPr>
            </a:lvl2pPr>
            <a:lvl3pPr>
              <a:defRPr>
                <a:solidFill>
                  <a:schemeClr val="bg1"/>
                </a:solidFill>
                <a:latin typeface="Segoe UI" panose="020B0502040204020203" pitchFamily="34" charset="0"/>
              </a:defRPr>
            </a:lvl3pPr>
            <a:lvl4pPr>
              <a:defRPr>
                <a:solidFill>
                  <a:schemeClr val="bg1"/>
                </a:solidFill>
                <a:latin typeface="Segoe UI" panose="020B0502040204020203" pitchFamily="34" charset="0"/>
              </a:defRPr>
            </a:lvl4pPr>
            <a:lvl5pPr>
              <a:defRPr>
                <a:solidFill>
                  <a:schemeClr val="bg1"/>
                </a:solidFill>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FB58377-F27B-4099-8D07-8CC83E9FF8E3}" type="datetime1">
              <a:rPr lang="en-US" smtClean="0"/>
              <a:t>12/7/25</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0" name="Picture 9">
            <a:extLst>
              <a:ext uri="{FF2B5EF4-FFF2-40B4-BE49-F238E27FC236}">
                <a16:creationId xmlns:a16="http://schemas.microsoft.com/office/drawing/2014/main" id="{20937B85-B95A-4743-A758-7FD5A4CDD66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7394991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933DAD-64FD-4C29-9D9B-272B0C756FD1}"/>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lIns="91440" tIns="91440" rIns="91440" bIns="9144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sz="half" idx="1"/>
          </p:nvPr>
        </p:nvSpPr>
        <p:spPr>
          <a:xfrm>
            <a:off x="457200" y="1463039"/>
            <a:ext cx="6400800" cy="59436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19" indent="0">
              <a:lnSpc>
                <a:spcPct val="120000"/>
              </a:lnSpc>
              <a:spcBef>
                <a:spcPts val="1200"/>
              </a:spcBef>
              <a:buNone/>
              <a:defRPr sz="1400">
                <a:latin typeface="Segoe UI" panose="020B0502040204020203" pitchFamily="34" charset="0"/>
              </a:defRPr>
            </a:lvl2pPr>
            <a:lvl3pPr marL="1075840" indent="0">
              <a:lnSpc>
                <a:spcPct val="120000"/>
              </a:lnSpc>
              <a:spcBef>
                <a:spcPts val="1200"/>
              </a:spcBef>
              <a:buNone/>
              <a:defRPr sz="1400">
                <a:latin typeface="Segoe UI" panose="020B0502040204020203" pitchFamily="34" charset="0"/>
              </a:defRPr>
            </a:lvl3pPr>
            <a:lvl4pPr marL="1613760" indent="0">
              <a:lnSpc>
                <a:spcPct val="120000"/>
              </a:lnSpc>
              <a:spcBef>
                <a:spcPts val="1200"/>
              </a:spcBef>
              <a:buNone/>
              <a:defRPr sz="1400">
                <a:latin typeface="Segoe UI" panose="020B0502040204020203" pitchFamily="34" charset="0"/>
              </a:defRPr>
            </a:lvl4pPr>
            <a:lvl5pPr marL="2151680" indent="0">
              <a:lnSpc>
                <a:spcPct val="120000"/>
              </a:lnSpc>
              <a:spcBef>
                <a:spcPts val="1200"/>
              </a:spcBef>
              <a:buNone/>
              <a:defRPr sz="1400">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772400" y="1463039"/>
            <a:ext cx="6400800" cy="59436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19" indent="0">
              <a:lnSpc>
                <a:spcPct val="120000"/>
              </a:lnSpc>
              <a:spcBef>
                <a:spcPts val="1200"/>
              </a:spcBef>
              <a:buNone/>
              <a:defRPr sz="1400">
                <a:latin typeface="Segoe UI" panose="020B0502040204020203" pitchFamily="34" charset="0"/>
              </a:defRPr>
            </a:lvl2pPr>
            <a:lvl3pPr marL="1075840" indent="0">
              <a:lnSpc>
                <a:spcPct val="120000"/>
              </a:lnSpc>
              <a:spcBef>
                <a:spcPts val="1200"/>
              </a:spcBef>
              <a:buNone/>
              <a:defRPr sz="1400">
                <a:latin typeface="Segoe UI" panose="020B0502040204020203" pitchFamily="34" charset="0"/>
              </a:defRPr>
            </a:lvl3pPr>
            <a:lvl4pPr marL="1613760" indent="0">
              <a:lnSpc>
                <a:spcPct val="120000"/>
              </a:lnSpc>
              <a:spcBef>
                <a:spcPts val="1200"/>
              </a:spcBef>
              <a:buNone/>
              <a:defRPr sz="1400">
                <a:latin typeface="Segoe UI" panose="020B0502040204020203" pitchFamily="34" charset="0"/>
              </a:defRPr>
            </a:lvl4pPr>
            <a:lvl5pPr marL="2151680" indent="0">
              <a:lnSpc>
                <a:spcPct val="120000"/>
              </a:lnSpc>
              <a:spcBef>
                <a:spcPts val="1200"/>
              </a:spcBef>
              <a:buNone/>
              <a:defRPr sz="1400">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D89D8D96-9103-4B38-8327-0EA0FFD24152}" type="datetime1">
              <a:rPr lang="en-US" smtClean="0"/>
              <a:t>12/7/25</a:t>
            </a:fld>
            <a:endParaRPr lang="en-US" dirty="0"/>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9" name="Picture 8">
            <a:extLst>
              <a:ext uri="{FF2B5EF4-FFF2-40B4-BE49-F238E27FC236}">
                <a16:creationId xmlns:a16="http://schemas.microsoft.com/office/drawing/2014/main" id="{18F32470-D5C9-4EB9-BF19-627B706D995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6" cy="274320"/>
          </a:xfrm>
          <a:prstGeom prst="rect">
            <a:avLst/>
          </a:prstGeom>
        </p:spPr>
      </p:pic>
    </p:spTree>
    <p:extLst>
      <p:ext uri="{BB962C8B-B14F-4D97-AF65-F5344CB8AC3E}">
        <p14:creationId xmlns:p14="http://schemas.microsoft.com/office/powerpoint/2010/main" val="10444293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1256AD-643F-4750-86FB-FD02C1741CFB}"/>
              </a:ext>
            </a:extLst>
          </p:cNvPr>
          <p:cNvSpPr/>
          <p:nvPr userDrawn="1"/>
        </p:nvSpPr>
        <p:spPr>
          <a:xfrm>
            <a:off x="0" y="0"/>
            <a:ext cx="14630400" cy="1188720"/>
          </a:xfrm>
          <a:prstGeom prst="rect">
            <a:avLst/>
          </a:prstGeom>
          <a:solidFill>
            <a:srgbClr val="004E59"/>
          </a:solidFill>
          <a:ln>
            <a:solidFill>
              <a:srgbClr val="004E59"/>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a:t>Click to edit Master title style</a:t>
            </a:r>
          </a:p>
        </p:txBody>
      </p:sp>
      <p:sp>
        <p:nvSpPr>
          <p:cNvPr id="3" name="Text Placeholder 2"/>
          <p:cNvSpPr>
            <a:spLocks noGrp="1"/>
          </p:cNvSpPr>
          <p:nvPr>
            <p:ph type="body" idx="1"/>
          </p:nvPr>
        </p:nvSpPr>
        <p:spPr>
          <a:xfrm>
            <a:off x="457199" y="2017243"/>
            <a:ext cx="6400800" cy="988076"/>
          </a:xfrm>
        </p:spPr>
        <p:txBody>
          <a:bodyPr anchor="b"/>
          <a:lstStyle>
            <a:lvl1pPr marL="0" indent="0">
              <a:buNone/>
              <a:defRPr sz="2824" b="1">
                <a:latin typeface="+mj-lt"/>
              </a:defRPr>
            </a:lvl1pPr>
            <a:lvl2pPr marL="537920" indent="0">
              <a:buNone/>
              <a:defRPr sz="2353" b="1"/>
            </a:lvl2pPr>
            <a:lvl3pPr marL="1075840" indent="0">
              <a:buNone/>
              <a:defRPr sz="2118" b="1"/>
            </a:lvl3pPr>
            <a:lvl4pPr marL="1613760" indent="0">
              <a:buNone/>
              <a:defRPr sz="1883" b="1"/>
            </a:lvl4pPr>
            <a:lvl5pPr marL="2151680" indent="0">
              <a:buNone/>
              <a:defRPr sz="1883" b="1"/>
            </a:lvl5pPr>
            <a:lvl6pPr marL="2689601" indent="0">
              <a:buNone/>
              <a:defRPr sz="1883" b="1"/>
            </a:lvl6pPr>
            <a:lvl7pPr marL="3227520" indent="0">
              <a:buNone/>
              <a:defRPr sz="1883" b="1"/>
            </a:lvl7pPr>
            <a:lvl8pPr marL="3765440" indent="0">
              <a:buNone/>
              <a:defRPr sz="1883" b="1"/>
            </a:lvl8pPr>
            <a:lvl9pPr marL="4303360" indent="0">
              <a:buNone/>
              <a:defRPr sz="1883" b="1"/>
            </a:lvl9pPr>
          </a:lstStyle>
          <a:p>
            <a:pPr lvl="0"/>
            <a:r>
              <a:rPr lang="en-US"/>
              <a:t>Edit Master text styles</a:t>
            </a:r>
          </a:p>
        </p:txBody>
      </p:sp>
      <p:sp>
        <p:nvSpPr>
          <p:cNvPr id="4" name="Content Placeholder 3"/>
          <p:cNvSpPr>
            <a:spLocks noGrp="1"/>
          </p:cNvSpPr>
          <p:nvPr>
            <p:ph sz="half" idx="2"/>
          </p:nvPr>
        </p:nvSpPr>
        <p:spPr>
          <a:xfrm>
            <a:off x="457199" y="3005318"/>
            <a:ext cx="6400800" cy="4422990"/>
          </a:xfrm>
        </p:spPr>
        <p:txBody>
          <a:bodyPr>
            <a:noAutofit/>
          </a:bodyPr>
          <a:lstStyle>
            <a:lvl1pPr marL="0" indent="0">
              <a:buNone/>
              <a:defRPr>
                <a:latin typeface="Segoe UI" panose="020B0502040204020203" pitchFamily="34" charset="0"/>
              </a:defRPr>
            </a:lvl1pPr>
            <a:lvl2pPr marL="537919" indent="0">
              <a:buNone/>
              <a:defRPr>
                <a:latin typeface="Segoe UI" panose="020B0502040204020203" pitchFamily="34" charset="0"/>
              </a:defRPr>
            </a:lvl2pPr>
            <a:lvl3pPr marL="1075840" indent="0">
              <a:buNone/>
              <a:defRPr>
                <a:latin typeface="Segoe UI" panose="020B0502040204020203" pitchFamily="34" charset="0"/>
              </a:defRPr>
            </a:lvl3pPr>
            <a:lvl4pPr marL="1613760" indent="0">
              <a:buNone/>
              <a:defRPr>
                <a:latin typeface="Segoe UI" panose="020B0502040204020203" pitchFamily="34" charset="0"/>
              </a:defRPr>
            </a:lvl4pPr>
            <a:lvl5pPr marL="2151680" indent="0">
              <a:buNone/>
              <a:defRPr>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7772400" y="2017243"/>
            <a:ext cx="6400800" cy="988076"/>
          </a:xfrm>
        </p:spPr>
        <p:txBody>
          <a:bodyPr anchor="b"/>
          <a:lstStyle>
            <a:lvl1pPr marL="0" indent="0">
              <a:buNone/>
              <a:defRPr sz="2824" b="1">
                <a:latin typeface="+mj-lt"/>
              </a:defRPr>
            </a:lvl1pPr>
            <a:lvl2pPr marL="537920" indent="0">
              <a:buNone/>
              <a:defRPr sz="2353" b="1"/>
            </a:lvl2pPr>
            <a:lvl3pPr marL="1075840" indent="0">
              <a:buNone/>
              <a:defRPr sz="2118" b="1"/>
            </a:lvl3pPr>
            <a:lvl4pPr marL="1613760" indent="0">
              <a:buNone/>
              <a:defRPr sz="1883" b="1"/>
            </a:lvl4pPr>
            <a:lvl5pPr marL="2151680" indent="0">
              <a:buNone/>
              <a:defRPr sz="1883" b="1"/>
            </a:lvl5pPr>
            <a:lvl6pPr marL="2689601" indent="0">
              <a:buNone/>
              <a:defRPr sz="1883" b="1"/>
            </a:lvl6pPr>
            <a:lvl7pPr marL="3227520" indent="0">
              <a:buNone/>
              <a:defRPr sz="1883" b="1"/>
            </a:lvl7pPr>
            <a:lvl8pPr marL="3765440" indent="0">
              <a:buNone/>
              <a:defRPr sz="1883" b="1"/>
            </a:lvl8pPr>
            <a:lvl9pPr marL="4303360" indent="0">
              <a:buNone/>
              <a:defRPr sz="1883" b="1"/>
            </a:lvl9pPr>
          </a:lstStyle>
          <a:p>
            <a:pPr lvl="0"/>
            <a:r>
              <a:rPr lang="en-US"/>
              <a:t>Edit Master text styles</a:t>
            </a:r>
          </a:p>
        </p:txBody>
      </p:sp>
      <p:sp>
        <p:nvSpPr>
          <p:cNvPr id="6" name="Content Placeholder 5"/>
          <p:cNvSpPr>
            <a:spLocks noGrp="1"/>
          </p:cNvSpPr>
          <p:nvPr>
            <p:ph sz="quarter" idx="4"/>
          </p:nvPr>
        </p:nvSpPr>
        <p:spPr>
          <a:xfrm>
            <a:off x="7772400" y="3005318"/>
            <a:ext cx="6400800" cy="4422990"/>
          </a:xfrm>
        </p:spPr>
        <p:txBody>
          <a:bodyPr>
            <a:noAutofit/>
          </a:bodyPr>
          <a:lstStyle>
            <a:lvl1pPr marL="0" indent="0">
              <a:buNone/>
              <a:defRPr>
                <a:latin typeface="Segoe UI" panose="020B0502040204020203" pitchFamily="34" charset="0"/>
              </a:defRPr>
            </a:lvl1pPr>
            <a:lvl2pPr marL="537919" indent="0">
              <a:buNone/>
              <a:defRPr>
                <a:latin typeface="Segoe UI" panose="020B0502040204020203" pitchFamily="34" charset="0"/>
              </a:defRPr>
            </a:lvl2pPr>
            <a:lvl3pPr marL="1075840" indent="0">
              <a:buNone/>
              <a:defRPr>
                <a:latin typeface="Segoe UI" panose="020B0502040204020203" pitchFamily="34" charset="0"/>
              </a:defRPr>
            </a:lvl3pPr>
            <a:lvl4pPr marL="1613760" indent="0">
              <a:buNone/>
              <a:defRPr>
                <a:latin typeface="Segoe UI" panose="020B0502040204020203" pitchFamily="34" charset="0"/>
              </a:defRPr>
            </a:lvl4pPr>
            <a:lvl5pPr marL="2151680" indent="0">
              <a:buNone/>
              <a:defRPr>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lvl1pPr>
              <a:defRPr>
                <a:latin typeface="Segoe UI" panose="020B0502040204020203" pitchFamily="34" charset="0"/>
              </a:defRPr>
            </a:lvl1pPr>
          </a:lstStyle>
          <a:p>
            <a:fld id="{D093AED9-3F5E-41D4-9FAD-F29D941B4B0A}" type="datetime1">
              <a:rPr lang="en-US" smtClean="0"/>
              <a:t>12/7/25</a:t>
            </a:fld>
            <a:endParaRPr lang="en-US" dirty="0"/>
          </a:p>
        </p:txBody>
      </p:sp>
      <p:sp>
        <p:nvSpPr>
          <p:cNvPr id="8" name="Footer Placeholder 7"/>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9" name="Slide Number Placeholder 8"/>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1" name="Picture 10">
            <a:extLst>
              <a:ext uri="{FF2B5EF4-FFF2-40B4-BE49-F238E27FC236}">
                <a16:creationId xmlns:a16="http://schemas.microsoft.com/office/drawing/2014/main" id="{C4C4B624-09C9-4734-9996-D8363B05C62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6" cy="274320"/>
          </a:xfrm>
          <a:prstGeom prst="rect">
            <a:avLst/>
          </a:prstGeom>
        </p:spPr>
      </p:pic>
    </p:spTree>
    <p:extLst>
      <p:ext uri="{BB962C8B-B14F-4D97-AF65-F5344CB8AC3E}">
        <p14:creationId xmlns:p14="http://schemas.microsoft.com/office/powerpoint/2010/main" val="42646525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50B76160-1DEB-464C-9113-9118CF4A908A}" type="datetime1">
              <a:rPr lang="en-US" smtClean="0"/>
              <a:t>12/7/25</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a:extLst>
              <a:ext uri="{FF2B5EF4-FFF2-40B4-BE49-F238E27FC236}">
                <a16:creationId xmlns:a16="http://schemas.microsoft.com/office/drawing/2014/main" id="{27699787-C03F-45A9-825C-0DE0DCF4B9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6" cy="274320"/>
          </a:xfrm>
          <a:prstGeom prst="rect">
            <a:avLst/>
          </a:prstGeom>
        </p:spPr>
      </p:pic>
    </p:spTree>
    <p:extLst>
      <p:ext uri="{BB962C8B-B14F-4D97-AF65-F5344CB8AC3E}">
        <p14:creationId xmlns:p14="http://schemas.microsoft.com/office/powerpoint/2010/main" val="123679859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97128" y="3227588"/>
            <a:ext cx="3911778" cy="645517"/>
          </a:xfrm>
        </p:spPr>
        <p:txBody>
          <a:bodyPr wrap="none" anchor="t" anchorCtr="0">
            <a:noAutofit/>
          </a:bodyPr>
          <a:lstStyle>
            <a:lvl1pPr algn="r">
              <a:defRPr sz="4236">
                <a:solidFill>
                  <a:srgbClr val="E45A1E"/>
                </a:solidFill>
              </a:defRPr>
            </a:lvl1pPr>
          </a:lstStyle>
          <a:p>
            <a:r>
              <a:rPr lang="en-US"/>
              <a:t>Click to edit Master title style</a:t>
            </a:r>
            <a:endParaRPr lang="en-US" dirty="0"/>
          </a:p>
        </p:txBody>
      </p:sp>
      <p:sp>
        <p:nvSpPr>
          <p:cNvPr id="3" name="Subtitle 2"/>
          <p:cNvSpPr>
            <a:spLocks noGrp="1"/>
          </p:cNvSpPr>
          <p:nvPr>
            <p:ph type="subTitle" idx="1"/>
          </p:nvPr>
        </p:nvSpPr>
        <p:spPr>
          <a:xfrm>
            <a:off x="1697128" y="3980692"/>
            <a:ext cx="3911778" cy="1987357"/>
          </a:xfrm>
        </p:spPr>
        <p:txBody>
          <a:bodyPr>
            <a:normAutofit/>
          </a:bodyPr>
          <a:lstStyle>
            <a:lvl1pPr marL="0" indent="0" algn="r">
              <a:buNone/>
              <a:defRPr sz="2118">
                <a:solidFill>
                  <a:srgbClr val="E45A1E"/>
                </a:solidFill>
                <a:latin typeface="Segoe UI Semilight" panose="020B0402040204020203" pitchFamily="34" charset="0"/>
                <a:cs typeface="Segoe UI Semilight" panose="020B0402040204020203" pitchFamily="34" charset="0"/>
              </a:defRPr>
            </a:lvl1pPr>
            <a:lvl2pPr marL="537920" indent="0" algn="ctr">
              <a:buNone/>
              <a:defRPr sz="2353"/>
            </a:lvl2pPr>
            <a:lvl3pPr marL="1075840" indent="0" algn="ctr">
              <a:buNone/>
              <a:defRPr sz="2118"/>
            </a:lvl3pPr>
            <a:lvl4pPr marL="1613760" indent="0" algn="ctr">
              <a:buNone/>
              <a:defRPr sz="1883"/>
            </a:lvl4pPr>
            <a:lvl5pPr marL="2151680" indent="0" algn="ctr">
              <a:buNone/>
              <a:defRPr sz="1883"/>
            </a:lvl5pPr>
            <a:lvl6pPr marL="2689601" indent="0" algn="ctr">
              <a:buNone/>
              <a:defRPr sz="1883"/>
            </a:lvl6pPr>
            <a:lvl7pPr marL="3227520" indent="0" algn="ctr">
              <a:buNone/>
              <a:defRPr sz="1883"/>
            </a:lvl7pPr>
            <a:lvl8pPr marL="3765440" indent="0" algn="ctr">
              <a:buNone/>
              <a:defRPr sz="1883"/>
            </a:lvl8pPr>
            <a:lvl9pPr marL="4303360" indent="0" algn="ctr">
              <a:buNone/>
              <a:defRPr sz="188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1C78B21-3C28-439F-BCD3-284714CB9E0C}" type="datetime1">
              <a:rPr lang="en-US" smtClean="0"/>
              <a:t>12/7/25</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7" name="Rectangle 6"/>
          <p:cNvSpPr/>
          <p:nvPr/>
        </p:nvSpPr>
        <p:spPr>
          <a:xfrm>
            <a:off x="7315203" y="2"/>
            <a:ext cx="7315199" cy="8229599"/>
          </a:xfrm>
          <a:prstGeom prst="rect">
            <a:avLst/>
          </a:prstGeom>
          <a:solidFill>
            <a:srgbClr val="004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30" dirty="0">
              <a:latin typeface="Segoe UI" panose="020B0502040204020203" pitchFamily="34" charset="0"/>
            </a:endParaRPr>
          </a:p>
        </p:txBody>
      </p:sp>
      <p:pic>
        <p:nvPicPr>
          <p:cNvPr id="8" name="Picture 7" descr="affirmastudios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439949" y="3227587"/>
            <a:ext cx="2645734" cy="674892"/>
          </a:xfrm>
          <a:prstGeom prst="rect">
            <a:avLst/>
          </a:prstGeom>
        </p:spPr>
      </p:pic>
    </p:spTree>
    <p:extLst>
      <p:ext uri="{BB962C8B-B14F-4D97-AF65-F5344CB8AC3E}">
        <p14:creationId xmlns:p14="http://schemas.microsoft.com/office/powerpoint/2010/main" val="6909059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004E59"/>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F7541201-DC49-46F2-AC4F-0D60C1F63406}" type="datetime1">
              <a:rPr lang="en-US" smtClean="0"/>
              <a:t>12/7/25</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6" name="Picture 5">
            <a:extLst>
              <a:ext uri="{FF2B5EF4-FFF2-40B4-BE49-F238E27FC236}">
                <a16:creationId xmlns:a16="http://schemas.microsoft.com/office/drawing/2014/main" id="{171D8278-5719-41B5-BA0B-62F901BD5A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515678794"/>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E45A1E"/>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6198244D-535E-48C4-8BC9-904AE7DD5AF1}" type="datetime1">
              <a:rPr lang="en-US" smtClean="0"/>
              <a:t>12/7/25</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a:extLst>
              <a:ext uri="{FF2B5EF4-FFF2-40B4-BE49-F238E27FC236}">
                <a16:creationId xmlns:a16="http://schemas.microsoft.com/office/drawing/2014/main" id="{2DDC3FBF-8EF6-411E-AA4F-268641FD25D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7899195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333333"/>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F858EA56-0E20-4ACC-A046-BE609E544847}" type="datetime1">
              <a:rPr lang="en-US" smtClean="0"/>
              <a:t>12/7/25</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6" name="Picture 5">
            <a:extLst>
              <a:ext uri="{FF2B5EF4-FFF2-40B4-BE49-F238E27FC236}">
                <a16:creationId xmlns:a16="http://schemas.microsoft.com/office/drawing/2014/main" id="{5982C415-13F0-4D24-97F3-4AB707C098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428610001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564" y="549138"/>
            <a:ext cx="4719082" cy="1920115"/>
          </a:xfrm>
        </p:spPr>
        <p:txBody>
          <a:bodyPr anchor="b"/>
          <a:lstStyle>
            <a:lvl1pPr>
              <a:defRPr sz="3764"/>
            </a:lvl1pPr>
          </a:lstStyle>
          <a:p>
            <a:r>
              <a:rPr lang="en-US"/>
              <a:t>Click to edit Master title style</a:t>
            </a:r>
          </a:p>
        </p:txBody>
      </p:sp>
      <p:sp>
        <p:nvSpPr>
          <p:cNvPr id="3" name="Picture Placeholder 2"/>
          <p:cNvSpPr>
            <a:spLocks noGrp="1"/>
          </p:cNvSpPr>
          <p:nvPr>
            <p:ph type="pic" idx="1"/>
          </p:nvPr>
        </p:nvSpPr>
        <p:spPr>
          <a:xfrm>
            <a:off x="6220725" y="1184200"/>
            <a:ext cx="7406095" cy="5848134"/>
          </a:xfrm>
        </p:spPr>
        <p:txBody>
          <a:bodyPr/>
          <a:lstStyle>
            <a:lvl1pPr marL="0" indent="0">
              <a:buNone/>
              <a:defRPr sz="3764">
                <a:latin typeface="Segoe UI" panose="020B0502040204020203" pitchFamily="34" charset="0"/>
              </a:defRPr>
            </a:lvl1pPr>
            <a:lvl2pPr marL="537920" indent="0">
              <a:buNone/>
              <a:defRPr sz="3294"/>
            </a:lvl2pPr>
            <a:lvl3pPr marL="1075840" indent="0">
              <a:buNone/>
              <a:defRPr sz="2824"/>
            </a:lvl3pPr>
            <a:lvl4pPr marL="1613760" indent="0">
              <a:buNone/>
              <a:defRPr sz="2353"/>
            </a:lvl4pPr>
            <a:lvl5pPr marL="2151680" indent="0">
              <a:buNone/>
              <a:defRPr sz="2353"/>
            </a:lvl5pPr>
            <a:lvl6pPr marL="2689601" indent="0">
              <a:buNone/>
              <a:defRPr sz="2353"/>
            </a:lvl6pPr>
            <a:lvl7pPr marL="3227520" indent="0">
              <a:buNone/>
              <a:defRPr sz="2353"/>
            </a:lvl7pPr>
            <a:lvl8pPr marL="3765440" indent="0">
              <a:buNone/>
              <a:defRPr sz="2353"/>
            </a:lvl8pPr>
            <a:lvl9pPr marL="4303360" indent="0">
              <a:buNone/>
              <a:defRPr sz="2353"/>
            </a:lvl9pPr>
          </a:lstStyle>
          <a:p>
            <a:r>
              <a:rPr lang="en-US" dirty="0"/>
              <a:t>Click icon to add picture</a:t>
            </a:r>
          </a:p>
        </p:txBody>
      </p:sp>
      <p:sp>
        <p:nvSpPr>
          <p:cNvPr id="4" name="Text Placeholder 3"/>
          <p:cNvSpPr>
            <a:spLocks noGrp="1"/>
          </p:cNvSpPr>
          <p:nvPr>
            <p:ph type="body" sz="half" idx="2"/>
          </p:nvPr>
        </p:nvSpPr>
        <p:spPr>
          <a:xfrm>
            <a:off x="1008564" y="2469255"/>
            <a:ext cx="4719082" cy="4574284"/>
          </a:xfrm>
        </p:spPr>
        <p:txBody>
          <a:bodyPr/>
          <a:lstStyle>
            <a:lvl1pPr marL="0" indent="0">
              <a:buNone/>
              <a:defRPr sz="1883">
                <a:latin typeface="Segoe UI" panose="020B0502040204020203" pitchFamily="34" charset="0"/>
              </a:defRPr>
            </a:lvl1pPr>
            <a:lvl2pPr marL="537920" indent="0">
              <a:buNone/>
              <a:defRPr sz="1646"/>
            </a:lvl2pPr>
            <a:lvl3pPr marL="1075840" indent="0">
              <a:buNone/>
              <a:defRPr sz="1412"/>
            </a:lvl3pPr>
            <a:lvl4pPr marL="1613760" indent="0">
              <a:buNone/>
              <a:defRPr sz="1177"/>
            </a:lvl4pPr>
            <a:lvl5pPr marL="2151680" indent="0">
              <a:buNone/>
              <a:defRPr sz="1177"/>
            </a:lvl5pPr>
            <a:lvl6pPr marL="2689601" indent="0">
              <a:buNone/>
              <a:defRPr sz="1177"/>
            </a:lvl6pPr>
            <a:lvl7pPr marL="3227520" indent="0">
              <a:buNone/>
              <a:defRPr sz="1177"/>
            </a:lvl7pPr>
            <a:lvl8pPr marL="3765440" indent="0">
              <a:buNone/>
              <a:defRPr sz="1177"/>
            </a:lvl8pPr>
            <a:lvl9pPr marL="4303360" indent="0">
              <a:buNone/>
              <a:defRPr sz="1177"/>
            </a:lvl9pPr>
          </a:lstStyle>
          <a:p>
            <a:pPr lvl="0"/>
            <a:r>
              <a:rPr lang="en-US" dirty="0"/>
              <a:t>Edit Master text styles</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4F0CBE8F-8AA2-4859-BE6D-C213C1FEDA0E}" type="datetime1">
              <a:rPr lang="en-US" smtClean="0"/>
              <a:t>12/7/25</a:t>
            </a:fld>
            <a:endParaRPr lang="en-US" dirty="0"/>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Tree>
    <p:extLst>
      <p:ext uri="{BB962C8B-B14F-4D97-AF65-F5344CB8AC3E}">
        <p14:creationId xmlns:p14="http://schemas.microsoft.com/office/powerpoint/2010/main" val="116558373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Bas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1719396"/>
            <a:ext cx="13716000" cy="5220547"/>
          </a:xfrm>
        </p:spPr>
        <p:txBody>
          <a:bodyPr vert="horz" lIns="91440" tIns="91440" rIns="91440" bIns="91440" rtlCol="0">
            <a:noAutofit/>
          </a:bodyPr>
          <a:lstStyle>
            <a:lvl1pPr>
              <a:defRPr lang="en-US" dirty="0" smtClean="0">
                <a:latin typeface="Segoe UI" panose="020B0502040204020203" pitchFamily="34" charset="0"/>
              </a:defRPr>
            </a:lvl1pPr>
            <a:lvl2pPr>
              <a:defRPr lang="en-US" dirty="0" smtClean="0">
                <a:latin typeface="Segoe UI" panose="020B0502040204020203" pitchFamily="34" charset="0"/>
              </a:defRPr>
            </a:lvl2pPr>
            <a:lvl3pPr>
              <a:defRPr lang="en-US" dirty="0" smtClean="0">
                <a:latin typeface="Segoe UI" panose="020B0502040204020203" pitchFamily="34" charset="0"/>
              </a:defRPr>
            </a:lvl3pPr>
            <a:lvl4pPr>
              <a:defRPr lang="en-US" dirty="0" smtClean="0">
                <a:latin typeface="Segoe UI" panose="020B0502040204020203" pitchFamily="34" charset="0"/>
              </a:defRPr>
            </a:lvl4pPr>
            <a:lvl5pPr>
              <a:defRPr lang="en-US" dirty="0">
                <a:latin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3"/>
          <p:cNvSpPr>
            <a:spLocks noGrp="1"/>
          </p:cNvSpPr>
          <p:nvPr>
            <p:ph type="body" sz="quarter" idx="16"/>
          </p:nvPr>
        </p:nvSpPr>
        <p:spPr>
          <a:xfrm>
            <a:off x="457200" y="1225297"/>
            <a:ext cx="13785427" cy="274242"/>
          </a:xfrm>
        </p:spPr>
        <p:txBody>
          <a:bodyPr lIns="9144" tIns="0" rIns="0" bIns="0">
            <a:spAutoFit/>
          </a:bodyPr>
          <a:lstStyle>
            <a:lvl1pPr marL="0" indent="0">
              <a:buNone/>
              <a:defRPr sz="1980" spc="-17" baseline="0">
                <a:solidFill>
                  <a:schemeClr val="accent2"/>
                </a:solidFill>
                <a:latin typeface="Segoe UI" panose="020B0502040204020203" pitchFamily="34" charset="0"/>
              </a:defRPr>
            </a:lvl1pPr>
          </a:lstStyle>
          <a:p>
            <a:pPr lvl="0"/>
            <a:r>
              <a:rPr lang="en-US" dirty="0"/>
              <a:t>Click to edit Master text styles</a:t>
            </a:r>
          </a:p>
        </p:txBody>
      </p:sp>
      <p:sp>
        <p:nvSpPr>
          <p:cNvPr id="4" name="Title 3"/>
          <p:cNvSpPr>
            <a:spLocks noGrp="1"/>
          </p:cNvSpPr>
          <p:nvPr>
            <p:ph type="title"/>
          </p:nvPr>
        </p:nvSpPr>
        <p:spPr/>
        <p:txBody>
          <a:bodyPr/>
          <a:lstStyle/>
          <a:p>
            <a:r>
              <a:rPr lang="en-US"/>
              <a:t>Click to edit Master title style</a:t>
            </a:r>
            <a:endParaRPr lang="en-US" dirty="0"/>
          </a:p>
        </p:txBody>
      </p:sp>
      <p:sp>
        <p:nvSpPr>
          <p:cNvPr id="19" name="Footer Placeholder 3"/>
          <p:cNvSpPr>
            <a:spLocks noGrp="1"/>
          </p:cNvSpPr>
          <p:nvPr>
            <p:ph type="ftr" sz="quarter" idx="3"/>
          </p:nvPr>
        </p:nvSpPr>
        <p:spPr>
          <a:xfrm>
            <a:off x="400579" y="7525080"/>
            <a:ext cx="12887657" cy="514060"/>
          </a:xfrm>
          <a:prstGeom prst="rect">
            <a:avLst/>
          </a:prstGeom>
        </p:spPr>
        <p:txBody>
          <a:bodyPr vert="horz" lIns="91440" tIns="45720" rIns="91440" bIns="45720" rtlCol="0" anchor="ctr"/>
          <a:lstStyle>
            <a:lvl1pPr algn="l">
              <a:defRPr sz="824">
                <a:solidFill>
                  <a:schemeClr val="tx1">
                    <a:tint val="75000"/>
                  </a:schemeClr>
                </a:solidFill>
                <a:latin typeface="Segoe UI" panose="020B0502040204020203" pitchFamily="34" charset="0"/>
              </a:defRPr>
            </a:lvl1pPr>
          </a:lstStyle>
          <a:p>
            <a:endParaRPr lang="en-US" dirty="0"/>
          </a:p>
        </p:txBody>
      </p:sp>
    </p:spTree>
    <p:extLst>
      <p:ext uri="{BB962C8B-B14F-4D97-AF65-F5344CB8AC3E}">
        <p14:creationId xmlns:p14="http://schemas.microsoft.com/office/powerpoint/2010/main" val="3520523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56" name="Picture Placeholder 55">
            <a:extLst>
              <a:ext uri="{FF2B5EF4-FFF2-40B4-BE49-F238E27FC236}">
                <a16:creationId xmlns:a16="http://schemas.microsoft.com/office/drawing/2014/main" id="{C8187B73-FDFF-D002-430A-1BF2DB008FD2}"/>
              </a:ext>
            </a:extLst>
          </p:cNvPr>
          <p:cNvSpPr>
            <a:spLocks noGrp="1"/>
          </p:cNvSpPr>
          <p:nvPr>
            <p:ph type="pic" sz="quarter" idx="13"/>
          </p:nvPr>
        </p:nvSpPr>
        <p:spPr>
          <a:xfrm>
            <a:off x="0" y="0"/>
            <a:ext cx="14630400" cy="8229600"/>
          </a:xfrm>
          <a:custGeom>
            <a:avLst/>
            <a:gdLst>
              <a:gd name="connsiteX0" fmla="*/ 0 w 12192000"/>
              <a:gd name="connsiteY0" fmla="*/ 0 h 6858000"/>
              <a:gd name="connsiteX1" fmla="*/ 12192000 w 12192000"/>
              <a:gd name="connsiteY1" fmla="*/ 0 h 6858000"/>
              <a:gd name="connsiteX2" fmla="*/ 12192000 w 12192000"/>
              <a:gd name="connsiteY2" fmla="*/ 287338 h 6858000"/>
              <a:gd name="connsiteX3" fmla="*/ 12192000 w 12192000"/>
              <a:gd name="connsiteY3" fmla="*/ 1727199 h 6858000"/>
              <a:gd name="connsiteX4" fmla="*/ 12192000 w 12192000"/>
              <a:gd name="connsiteY4" fmla="*/ 6858000 h 6858000"/>
              <a:gd name="connsiteX5" fmla="*/ 11595096 w 12192000"/>
              <a:gd name="connsiteY5" fmla="*/ 6858000 h 6858000"/>
              <a:gd name="connsiteX6" fmla="*/ 11595096 w 12192000"/>
              <a:gd name="connsiteY6" fmla="*/ 5013452 h 6858000"/>
              <a:gd name="connsiteX7" fmla="*/ 11353896 w 12192000"/>
              <a:gd name="connsiteY7" fmla="*/ 4772252 h 6858000"/>
              <a:gd name="connsiteX8" fmla="*/ 838098 w 12192000"/>
              <a:gd name="connsiteY8" fmla="*/ 4772252 h 6858000"/>
              <a:gd name="connsiteX9" fmla="*/ 596898 w 12192000"/>
              <a:gd name="connsiteY9" fmla="*/ 5013452 h 6858000"/>
              <a:gd name="connsiteX10" fmla="*/ 596898 w 12192000"/>
              <a:gd name="connsiteY10" fmla="*/ 6858000 h 6858000"/>
              <a:gd name="connsiteX11" fmla="*/ 0 w 12192000"/>
              <a:gd name="connsiteY11" fmla="*/ 6858000 h 6858000"/>
              <a:gd name="connsiteX12" fmla="*/ 0 w 12192000"/>
              <a:gd name="connsiteY12" fmla="*/ 1727199 h 6858000"/>
              <a:gd name="connsiteX13" fmla="*/ 0 w 12192000"/>
              <a:gd name="connsiteY13" fmla="*/ 28733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8000">
                <a:moveTo>
                  <a:pt x="0" y="0"/>
                </a:moveTo>
                <a:lnTo>
                  <a:pt x="12192000" y="0"/>
                </a:lnTo>
                <a:lnTo>
                  <a:pt x="12192000" y="287338"/>
                </a:lnTo>
                <a:lnTo>
                  <a:pt x="12192000" y="1727199"/>
                </a:lnTo>
                <a:lnTo>
                  <a:pt x="12192000" y="6858000"/>
                </a:lnTo>
                <a:lnTo>
                  <a:pt x="11595096" y="6858000"/>
                </a:lnTo>
                <a:lnTo>
                  <a:pt x="11595096" y="5013452"/>
                </a:lnTo>
                <a:cubicBezTo>
                  <a:pt x="11595096" y="4880152"/>
                  <a:pt x="11487196" y="4772252"/>
                  <a:pt x="11353896" y="4772252"/>
                </a:cubicBezTo>
                <a:lnTo>
                  <a:pt x="838098" y="4772252"/>
                </a:lnTo>
                <a:cubicBezTo>
                  <a:pt x="704798" y="4772252"/>
                  <a:pt x="596898" y="4880152"/>
                  <a:pt x="596898" y="5013452"/>
                </a:cubicBezTo>
                <a:lnTo>
                  <a:pt x="596898" y="6858000"/>
                </a:lnTo>
                <a:lnTo>
                  <a:pt x="0" y="6858000"/>
                </a:lnTo>
                <a:lnTo>
                  <a:pt x="0" y="1727199"/>
                </a:lnTo>
                <a:lnTo>
                  <a:pt x="0" y="287338"/>
                </a:lnTo>
                <a:close/>
              </a:path>
            </a:pathLst>
          </a:custGeom>
          <a:noFill/>
        </p:spPr>
        <p:txBody>
          <a:bodyPr wrap="square" anchor="ctr" anchorCtr="0">
            <a:noAutofit/>
          </a:bodyPr>
          <a:lstStyle>
            <a:lvl1pPr algn="ctr">
              <a:defRPr/>
            </a:lvl1pPr>
          </a:lstStyle>
          <a:p>
            <a:r>
              <a:rPr lang="en-US"/>
              <a:t>Click icon to add picture</a:t>
            </a:r>
            <a:endParaRPr lang="en-GB"/>
          </a:p>
        </p:txBody>
      </p:sp>
      <p:sp>
        <p:nvSpPr>
          <p:cNvPr id="3" name="Subtitle 2">
            <a:extLst>
              <a:ext uri="{FF2B5EF4-FFF2-40B4-BE49-F238E27FC236}">
                <a16:creationId xmlns:a16="http://schemas.microsoft.com/office/drawing/2014/main" id="{F1A54F2C-735A-95C8-6FBD-24629146C067}"/>
              </a:ext>
            </a:extLst>
          </p:cNvPr>
          <p:cNvSpPr>
            <a:spLocks noGrp="1"/>
          </p:cNvSpPr>
          <p:nvPr>
            <p:ph type="subTitle" idx="1" hasCustomPrompt="1"/>
          </p:nvPr>
        </p:nvSpPr>
        <p:spPr>
          <a:xfrm>
            <a:off x="1596391" y="7675453"/>
            <a:ext cx="8957310" cy="332399"/>
          </a:xfrm>
          <a:noFill/>
          <a:effectLst/>
        </p:spPr>
        <p:txBody>
          <a:bodyPr vert="horz" wrap="square" lIns="0" tIns="0" rIns="0" bIns="0" rtlCol="0" anchor="ctr" anchorCtr="0">
            <a:noAutofit/>
          </a:bodyPr>
          <a:lstStyle>
            <a:lvl1pPr algn="l">
              <a:defRPr lang="en-US" sz="2160" dirty="0">
                <a:solidFill>
                  <a:schemeClr val="accent3"/>
                </a:solidFill>
              </a:defRPr>
            </a:lvl1pPr>
          </a:lstStyle>
          <a:p>
            <a:pPr lvl="0">
              <a:spcAft>
                <a:spcPts val="0"/>
              </a:spcAft>
            </a:pPr>
            <a:r>
              <a:rPr lang="en-US"/>
              <a:t>Click to add sub-title</a:t>
            </a:r>
          </a:p>
        </p:txBody>
      </p:sp>
      <p:sp>
        <p:nvSpPr>
          <p:cNvPr id="20" name="Text Placeholder 19">
            <a:extLst>
              <a:ext uri="{FF2B5EF4-FFF2-40B4-BE49-F238E27FC236}">
                <a16:creationId xmlns:a16="http://schemas.microsoft.com/office/drawing/2014/main" id="{451E9DCD-FD63-ACCB-82C2-D2F2F5E17AC0}"/>
              </a:ext>
            </a:extLst>
          </p:cNvPr>
          <p:cNvSpPr>
            <a:spLocks noGrp="1"/>
          </p:cNvSpPr>
          <p:nvPr>
            <p:ph type="body" sz="quarter" idx="14" hasCustomPrompt="1"/>
          </p:nvPr>
        </p:nvSpPr>
        <p:spPr>
          <a:xfrm>
            <a:off x="1596391" y="5976375"/>
            <a:ext cx="8957310" cy="1477327"/>
          </a:xfrm>
        </p:spPr>
        <p:txBody>
          <a:bodyPr wrap="square">
            <a:noAutofit/>
          </a:bodyPr>
          <a:lstStyle>
            <a:lvl1pPr>
              <a:defRPr sz="4800" b="1">
                <a:solidFill>
                  <a:schemeClr val="tx1"/>
                </a:solidFill>
              </a:defRPr>
            </a:lvl1pPr>
          </a:lstStyle>
          <a:p>
            <a:pPr lvl="0"/>
            <a:r>
              <a:rPr lang="en-US"/>
              <a:t>Click to add Title</a:t>
            </a:r>
            <a:br>
              <a:rPr lang="en-US"/>
            </a:br>
            <a:r>
              <a:rPr lang="en-US"/>
              <a:t>2 lines max</a:t>
            </a:r>
          </a:p>
        </p:txBody>
      </p:sp>
      <p:pic>
        <p:nvPicPr>
          <p:cNvPr id="26" name="Picture 25" descr="Logo&#10;&#10;Description automatically generated with medium confidence">
            <a:extLst>
              <a:ext uri="{FF2B5EF4-FFF2-40B4-BE49-F238E27FC236}">
                <a16:creationId xmlns:a16="http://schemas.microsoft.com/office/drawing/2014/main" id="{D1E21071-94A7-DE04-EBD1-425007A1A8D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91825" y="6344050"/>
            <a:ext cx="2805385" cy="921222"/>
          </a:xfrm>
          <a:prstGeom prst="rect">
            <a:avLst/>
          </a:prstGeom>
        </p:spPr>
      </p:pic>
    </p:spTree>
    <p:extLst>
      <p:ext uri="{BB962C8B-B14F-4D97-AF65-F5344CB8AC3E}">
        <p14:creationId xmlns:p14="http://schemas.microsoft.com/office/powerpoint/2010/main" val="154458137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pic>
        <p:nvPicPr>
          <p:cNvPr id="10" name="Picture 2" descr="https://s-media-cache-ak0.pinimg.com/originals/56/3f/a2/563fa26398dc80e6c5b03695b4b05951.jpg">
            <a:extLst>
              <a:ext uri="{FF2B5EF4-FFF2-40B4-BE49-F238E27FC236}">
                <a16:creationId xmlns:a16="http://schemas.microsoft.com/office/drawing/2014/main" id="{2E825CFE-0636-45FA-8A13-E6196B14C82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371600"/>
            <a:ext cx="14630400" cy="112849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bg1"/>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86C74676-92AB-4545-938B-1B69D80DB240}" type="datetime1">
              <a:rPr lang="en-US" smtClean="0"/>
              <a:t>12/7/25</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98604" y="2797242"/>
            <a:ext cx="13446435"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F4AEF935-9427-4AC1-8E61-AE96D9F3487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51378875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1"/>
        </a:solidFill>
        <a:effectLst/>
      </p:bgPr>
    </p:bg>
    <p:spTree>
      <p:nvGrpSpPr>
        <p:cNvPr id="1" name=""/>
        <p:cNvGrpSpPr/>
        <p:nvPr/>
      </p:nvGrpSpPr>
      <p:grpSpPr>
        <a:xfrm>
          <a:off x="0" y="0"/>
          <a:ext cx="0" cy="0"/>
          <a:chOff x="0" y="0"/>
          <a:chExt cx="0" cy="0"/>
        </a:xfrm>
      </p:grpSpPr>
      <p:sp>
        <p:nvSpPr>
          <p:cNvPr id="56" name="Picture Placeholder 55">
            <a:extLst>
              <a:ext uri="{FF2B5EF4-FFF2-40B4-BE49-F238E27FC236}">
                <a16:creationId xmlns:a16="http://schemas.microsoft.com/office/drawing/2014/main" id="{C8187B73-FDFF-D002-430A-1BF2DB008FD2}"/>
              </a:ext>
            </a:extLst>
          </p:cNvPr>
          <p:cNvSpPr>
            <a:spLocks noGrp="1"/>
          </p:cNvSpPr>
          <p:nvPr>
            <p:ph type="pic" sz="quarter" idx="13"/>
          </p:nvPr>
        </p:nvSpPr>
        <p:spPr>
          <a:xfrm>
            <a:off x="0" y="0"/>
            <a:ext cx="14630400" cy="8229600"/>
          </a:xfrm>
          <a:custGeom>
            <a:avLst/>
            <a:gdLst>
              <a:gd name="connsiteX0" fmla="*/ 0 w 12192000"/>
              <a:gd name="connsiteY0" fmla="*/ 0 h 6858000"/>
              <a:gd name="connsiteX1" fmla="*/ 12192000 w 12192000"/>
              <a:gd name="connsiteY1" fmla="*/ 0 h 6858000"/>
              <a:gd name="connsiteX2" fmla="*/ 12192000 w 12192000"/>
              <a:gd name="connsiteY2" fmla="*/ 287338 h 6858000"/>
              <a:gd name="connsiteX3" fmla="*/ 12192000 w 12192000"/>
              <a:gd name="connsiteY3" fmla="*/ 1727199 h 6858000"/>
              <a:gd name="connsiteX4" fmla="*/ 12192000 w 12192000"/>
              <a:gd name="connsiteY4" fmla="*/ 6858000 h 6858000"/>
              <a:gd name="connsiteX5" fmla="*/ 11595096 w 12192000"/>
              <a:gd name="connsiteY5" fmla="*/ 6858000 h 6858000"/>
              <a:gd name="connsiteX6" fmla="*/ 11595096 w 12192000"/>
              <a:gd name="connsiteY6" fmla="*/ 5013452 h 6858000"/>
              <a:gd name="connsiteX7" fmla="*/ 11353896 w 12192000"/>
              <a:gd name="connsiteY7" fmla="*/ 4772252 h 6858000"/>
              <a:gd name="connsiteX8" fmla="*/ 838098 w 12192000"/>
              <a:gd name="connsiteY8" fmla="*/ 4772252 h 6858000"/>
              <a:gd name="connsiteX9" fmla="*/ 596898 w 12192000"/>
              <a:gd name="connsiteY9" fmla="*/ 5013452 h 6858000"/>
              <a:gd name="connsiteX10" fmla="*/ 596898 w 12192000"/>
              <a:gd name="connsiteY10" fmla="*/ 6858000 h 6858000"/>
              <a:gd name="connsiteX11" fmla="*/ 0 w 12192000"/>
              <a:gd name="connsiteY11" fmla="*/ 6858000 h 6858000"/>
              <a:gd name="connsiteX12" fmla="*/ 0 w 12192000"/>
              <a:gd name="connsiteY12" fmla="*/ 1727199 h 6858000"/>
              <a:gd name="connsiteX13" fmla="*/ 0 w 12192000"/>
              <a:gd name="connsiteY13" fmla="*/ 28733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8000">
                <a:moveTo>
                  <a:pt x="0" y="0"/>
                </a:moveTo>
                <a:lnTo>
                  <a:pt x="12192000" y="0"/>
                </a:lnTo>
                <a:lnTo>
                  <a:pt x="12192000" y="287338"/>
                </a:lnTo>
                <a:lnTo>
                  <a:pt x="12192000" y="1727199"/>
                </a:lnTo>
                <a:lnTo>
                  <a:pt x="12192000" y="6858000"/>
                </a:lnTo>
                <a:lnTo>
                  <a:pt x="11595096" y="6858000"/>
                </a:lnTo>
                <a:lnTo>
                  <a:pt x="11595096" y="5013452"/>
                </a:lnTo>
                <a:cubicBezTo>
                  <a:pt x="11595096" y="4880152"/>
                  <a:pt x="11487196" y="4772252"/>
                  <a:pt x="11353896" y="4772252"/>
                </a:cubicBezTo>
                <a:lnTo>
                  <a:pt x="838098" y="4772252"/>
                </a:lnTo>
                <a:cubicBezTo>
                  <a:pt x="704798" y="4772252"/>
                  <a:pt x="596898" y="4880152"/>
                  <a:pt x="596898" y="5013452"/>
                </a:cubicBezTo>
                <a:lnTo>
                  <a:pt x="596898" y="6858000"/>
                </a:lnTo>
                <a:lnTo>
                  <a:pt x="0" y="6858000"/>
                </a:lnTo>
                <a:lnTo>
                  <a:pt x="0" y="1727199"/>
                </a:lnTo>
                <a:lnTo>
                  <a:pt x="0" y="287338"/>
                </a:lnTo>
                <a:close/>
              </a:path>
            </a:pathLst>
          </a:custGeom>
          <a:solidFill>
            <a:schemeClr val="bg1">
              <a:lumMod val="95000"/>
            </a:schemeClr>
          </a:solidFill>
        </p:spPr>
        <p:txBody>
          <a:bodyPr wrap="square" anchor="ctr" anchorCtr="0">
            <a:noAutofit/>
          </a:bodyPr>
          <a:lstStyle>
            <a:lvl1pPr algn="ctr">
              <a:defRPr/>
            </a:lvl1pPr>
          </a:lstStyle>
          <a:p>
            <a:r>
              <a:rPr lang="en-US"/>
              <a:t>Click icon to add picture</a:t>
            </a:r>
            <a:endParaRPr lang="en-GB"/>
          </a:p>
        </p:txBody>
      </p:sp>
      <p:sp>
        <p:nvSpPr>
          <p:cNvPr id="3" name="Subtitle 2">
            <a:extLst>
              <a:ext uri="{FF2B5EF4-FFF2-40B4-BE49-F238E27FC236}">
                <a16:creationId xmlns:a16="http://schemas.microsoft.com/office/drawing/2014/main" id="{F1A54F2C-735A-95C8-6FBD-24629146C067}"/>
              </a:ext>
            </a:extLst>
          </p:cNvPr>
          <p:cNvSpPr>
            <a:spLocks noGrp="1"/>
          </p:cNvSpPr>
          <p:nvPr>
            <p:ph type="subTitle" idx="1" hasCustomPrompt="1"/>
          </p:nvPr>
        </p:nvSpPr>
        <p:spPr>
          <a:xfrm>
            <a:off x="1596391" y="7675453"/>
            <a:ext cx="8957310" cy="332399"/>
          </a:xfrm>
          <a:noFill/>
          <a:effectLst/>
        </p:spPr>
        <p:txBody>
          <a:bodyPr vert="horz" wrap="square" lIns="0" tIns="0" rIns="0" bIns="0" rtlCol="0" anchor="ctr" anchorCtr="0">
            <a:noAutofit/>
          </a:bodyPr>
          <a:lstStyle>
            <a:lvl1pPr algn="l">
              <a:defRPr lang="en-US" sz="2160" dirty="0">
                <a:solidFill>
                  <a:schemeClr val="accent3"/>
                </a:solidFill>
              </a:defRPr>
            </a:lvl1pPr>
          </a:lstStyle>
          <a:p>
            <a:pPr lvl="0">
              <a:spcAft>
                <a:spcPts val="0"/>
              </a:spcAft>
            </a:pPr>
            <a:r>
              <a:rPr lang="en-US"/>
              <a:t>Click to add sub-title</a:t>
            </a:r>
          </a:p>
        </p:txBody>
      </p:sp>
      <p:sp>
        <p:nvSpPr>
          <p:cNvPr id="20" name="Text Placeholder 19">
            <a:extLst>
              <a:ext uri="{FF2B5EF4-FFF2-40B4-BE49-F238E27FC236}">
                <a16:creationId xmlns:a16="http://schemas.microsoft.com/office/drawing/2014/main" id="{451E9DCD-FD63-ACCB-82C2-D2F2F5E17AC0}"/>
              </a:ext>
            </a:extLst>
          </p:cNvPr>
          <p:cNvSpPr>
            <a:spLocks noGrp="1"/>
          </p:cNvSpPr>
          <p:nvPr>
            <p:ph type="body" sz="quarter" idx="14" hasCustomPrompt="1"/>
          </p:nvPr>
        </p:nvSpPr>
        <p:spPr>
          <a:xfrm>
            <a:off x="1596391" y="5976375"/>
            <a:ext cx="8957310" cy="1477327"/>
          </a:xfrm>
        </p:spPr>
        <p:txBody>
          <a:bodyPr wrap="square">
            <a:noAutofit/>
          </a:bodyPr>
          <a:lstStyle>
            <a:lvl1pPr>
              <a:defRPr sz="4800" b="1">
                <a:solidFill>
                  <a:schemeClr val="bg1"/>
                </a:solidFill>
              </a:defRPr>
            </a:lvl1pPr>
          </a:lstStyle>
          <a:p>
            <a:pPr lvl="0"/>
            <a:r>
              <a:rPr lang="en-US"/>
              <a:t>Click to add Title</a:t>
            </a:r>
            <a:br>
              <a:rPr lang="en-US"/>
            </a:br>
            <a:r>
              <a:rPr lang="en-US"/>
              <a:t>2 lines max</a:t>
            </a:r>
          </a:p>
        </p:txBody>
      </p:sp>
      <p:pic>
        <p:nvPicPr>
          <p:cNvPr id="2" name="Picture 1" descr="Text&#10;&#10;Description automatically generated with medium confidence">
            <a:extLst>
              <a:ext uri="{FF2B5EF4-FFF2-40B4-BE49-F238E27FC236}">
                <a16:creationId xmlns:a16="http://schemas.microsoft.com/office/drawing/2014/main" id="{1376361E-61A2-745F-6D7F-2B7C1F88139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95060" y="6344050"/>
            <a:ext cx="2802150" cy="920160"/>
          </a:xfrm>
          <a:prstGeom prst="rect">
            <a:avLst/>
          </a:prstGeom>
        </p:spPr>
      </p:pic>
    </p:spTree>
    <p:extLst>
      <p:ext uri="{BB962C8B-B14F-4D97-AF65-F5344CB8AC3E}">
        <p14:creationId xmlns:p14="http://schemas.microsoft.com/office/powerpoint/2010/main" val="3259179490"/>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17FF6A4-8FFA-6D00-1E4D-261D1B2710E8}"/>
              </a:ext>
            </a:extLst>
          </p:cNvPr>
          <p:cNvSpPr>
            <a:spLocks noGrp="1"/>
          </p:cNvSpPr>
          <p:nvPr>
            <p:ph type="pic" sz="quarter" idx="13"/>
          </p:nvPr>
        </p:nvSpPr>
        <p:spPr>
          <a:xfrm>
            <a:off x="0" y="1"/>
            <a:ext cx="13914120" cy="5734050"/>
          </a:xfrm>
          <a:custGeom>
            <a:avLst/>
            <a:gdLst>
              <a:gd name="connsiteX0" fmla="*/ 0 w 11595100"/>
              <a:gd name="connsiteY0" fmla="*/ 0 h 4778375"/>
              <a:gd name="connsiteX1" fmla="*/ 11595100 w 11595100"/>
              <a:gd name="connsiteY1" fmla="*/ 0 h 4778375"/>
              <a:gd name="connsiteX2" fmla="*/ 11595100 w 11595100"/>
              <a:gd name="connsiteY2" fmla="*/ 297815 h 4778375"/>
              <a:gd name="connsiteX3" fmla="*/ 11595100 w 11595100"/>
              <a:gd name="connsiteY3" fmla="*/ 2149711 h 4778375"/>
              <a:gd name="connsiteX4" fmla="*/ 11595100 w 11595100"/>
              <a:gd name="connsiteY4" fmla="*/ 4537175 h 4778375"/>
              <a:gd name="connsiteX5" fmla="*/ 11353900 w 11595100"/>
              <a:gd name="connsiteY5" fmla="*/ 4778375 h 4778375"/>
              <a:gd name="connsiteX6" fmla="*/ 0 w 11595100"/>
              <a:gd name="connsiteY6" fmla="*/ 4778375 h 4778375"/>
              <a:gd name="connsiteX7" fmla="*/ 0 w 11595100"/>
              <a:gd name="connsiteY7" fmla="*/ 2149711 h 4778375"/>
              <a:gd name="connsiteX8" fmla="*/ 0 w 11595100"/>
              <a:gd name="connsiteY8" fmla="*/ 297815 h 4778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95100" h="4778375">
                <a:moveTo>
                  <a:pt x="0" y="0"/>
                </a:moveTo>
                <a:lnTo>
                  <a:pt x="11595100" y="0"/>
                </a:lnTo>
                <a:lnTo>
                  <a:pt x="11595100" y="297815"/>
                </a:lnTo>
                <a:lnTo>
                  <a:pt x="11595100" y="2149711"/>
                </a:lnTo>
                <a:lnTo>
                  <a:pt x="11595100" y="4537175"/>
                </a:lnTo>
                <a:cubicBezTo>
                  <a:pt x="11595100" y="4670475"/>
                  <a:pt x="11487200" y="4778375"/>
                  <a:pt x="11353900" y="4778375"/>
                </a:cubicBezTo>
                <a:lnTo>
                  <a:pt x="0" y="4778375"/>
                </a:lnTo>
                <a:lnTo>
                  <a:pt x="0" y="2149711"/>
                </a:lnTo>
                <a:lnTo>
                  <a:pt x="0" y="297815"/>
                </a:lnTo>
                <a:close/>
              </a:path>
            </a:pathLst>
          </a:custGeom>
          <a:solidFill>
            <a:schemeClr val="bg1">
              <a:lumMod val="95000"/>
            </a:schemeClr>
          </a:solidFill>
        </p:spPr>
        <p:txBody>
          <a:bodyPr wrap="square" anchor="ctr" anchorCtr="0">
            <a:noAutofit/>
          </a:bodyPr>
          <a:lstStyle>
            <a:lvl1pPr algn="ctr">
              <a:defRPr/>
            </a:lvl1pPr>
          </a:lstStyle>
          <a:p>
            <a:r>
              <a:rPr lang="en-US"/>
              <a:t>Click icon to add picture</a:t>
            </a:r>
            <a:endParaRPr lang="en-GB"/>
          </a:p>
        </p:txBody>
      </p:sp>
      <p:sp>
        <p:nvSpPr>
          <p:cNvPr id="10" name="Title 9">
            <a:extLst>
              <a:ext uri="{FF2B5EF4-FFF2-40B4-BE49-F238E27FC236}">
                <a16:creationId xmlns:a16="http://schemas.microsoft.com/office/drawing/2014/main" id="{2E00F53D-0BC1-48D3-D6DC-4F5FD268FB59}"/>
              </a:ext>
            </a:extLst>
          </p:cNvPr>
          <p:cNvSpPr>
            <a:spLocks noGrp="1"/>
          </p:cNvSpPr>
          <p:nvPr>
            <p:ph type="ctrTitle" hasCustomPrompt="1"/>
          </p:nvPr>
        </p:nvSpPr>
        <p:spPr>
          <a:xfrm>
            <a:off x="4087598" y="5976375"/>
            <a:ext cx="9826523" cy="1477327"/>
          </a:xfrm>
          <a:prstGeom prst="rect">
            <a:avLst/>
          </a:prstGeom>
          <a:noFill/>
        </p:spPr>
        <p:txBody>
          <a:bodyPr vert="horz" wrap="square" lIns="0" tIns="0" rIns="0" bIns="0" rtlCol="0" anchor="ctr" anchorCtr="0">
            <a:noAutofit/>
          </a:bodyPr>
          <a:lstStyle>
            <a:lvl1pPr>
              <a:defRPr lang="en-GB" sz="4800" dirty="0">
                <a:solidFill>
                  <a:schemeClr val="bg1"/>
                </a:solidFill>
              </a:defRPr>
            </a:lvl1pPr>
          </a:lstStyle>
          <a:p>
            <a:pPr lvl="0"/>
            <a:r>
              <a:rPr lang="en-US"/>
              <a:t>Click to add Title</a:t>
            </a:r>
            <a:br>
              <a:rPr lang="en-US"/>
            </a:br>
            <a:r>
              <a:rPr lang="en-US"/>
              <a:t>2 lines max</a:t>
            </a:r>
          </a:p>
        </p:txBody>
      </p:sp>
      <p:sp>
        <p:nvSpPr>
          <p:cNvPr id="3" name="Subtitle 2">
            <a:extLst>
              <a:ext uri="{FF2B5EF4-FFF2-40B4-BE49-F238E27FC236}">
                <a16:creationId xmlns:a16="http://schemas.microsoft.com/office/drawing/2014/main" id="{F1A54F2C-735A-95C8-6FBD-24629146C067}"/>
              </a:ext>
            </a:extLst>
          </p:cNvPr>
          <p:cNvSpPr>
            <a:spLocks noGrp="1"/>
          </p:cNvSpPr>
          <p:nvPr>
            <p:ph type="subTitle" idx="1" hasCustomPrompt="1"/>
          </p:nvPr>
        </p:nvSpPr>
        <p:spPr>
          <a:xfrm>
            <a:off x="4087598" y="7675453"/>
            <a:ext cx="9826523" cy="332399"/>
          </a:xfrm>
          <a:prstGeom prst="rect">
            <a:avLst/>
          </a:prstGeom>
          <a:noFill/>
          <a:effectLst/>
        </p:spPr>
        <p:txBody>
          <a:bodyPr vert="horz" wrap="square" lIns="0" tIns="0" rIns="0" bIns="0" rtlCol="0" anchor="ctr" anchorCtr="0">
            <a:noAutofit/>
          </a:bodyPr>
          <a:lstStyle>
            <a:lvl1pPr>
              <a:defRPr lang="en-US" sz="2160" dirty="0">
                <a:solidFill>
                  <a:schemeClr val="accent3"/>
                </a:solidFill>
              </a:defRPr>
            </a:lvl1pPr>
          </a:lstStyle>
          <a:p>
            <a:pPr lvl="0">
              <a:spcAft>
                <a:spcPts val="0"/>
              </a:spcAft>
            </a:pPr>
            <a:r>
              <a:rPr lang="en-US"/>
              <a:t>Click to add sub-title</a:t>
            </a:r>
          </a:p>
        </p:txBody>
      </p:sp>
      <p:pic>
        <p:nvPicPr>
          <p:cNvPr id="8" name="Picture 7" descr="Text&#10;&#10;Description automatically generated with medium confidence">
            <a:extLst>
              <a:ext uri="{FF2B5EF4-FFF2-40B4-BE49-F238E27FC236}">
                <a16:creationId xmlns:a16="http://schemas.microsoft.com/office/drawing/2014/main" id="{A768CEE9-41F0-2EDA-0271-FF8A4508DD4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97503" y="6344050"/>
            <a:ext cx="2802150" cy="920160"/>
          </a:xfrm>
          <a:prstGeom prst="rect">
            <a:avLst/>
          </a:prstGeom>
        </p:spPr>
      </p:pic>
    </p:spTree>
    <p:extLst>
      <p:ext uri="{BB962C8B-B14F-4D97-AF65-F5344CB8AC3E}">
        <p14:creationId xmlns:p14="http://schemas.microsoft.com/office/powerpoint/2010/main" val="4205692455"/>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90CE73A-4498-F236-EBC4-FA2AAF101571}"/>
              </a:ext>
            </a:extLst>
          </p:cNvPr>
          <p:cNvSpPr>
            <a:spLocks noGrp="1"/>
          </p:cNvSpPr>
          <p:nvPr>
            <p:ph type="pic" sz="quarter" idx="25"/>
          </p:nvPr>
        </p:nvSpPr>
        <p:spPr>
          <a:xfrm>
            <a:off x="3834720" y="0"/>
            <a:ext cx="10795680" cy="8229600"/>
          </a:xfrm>
        </p:spPr>
        <p:txBody>
          <a:bodyPr/>
          <a:lstStyle/>
          <a:p>
            <a:r>
              <a:rPr lang="en-US"/>
              <a:t>Click icon to add picture</a:t>
            </a:r>
            <a:endParaRPr lang="en-GB"/>
          </a:p>
        </p:txBody>
      </p:sp>
      <p:sp>
        <p:nvSpPr>
          <p:cNvPr id="2" name="Title 1">
            <a:extLst>
              <a:ext uri="{FF2B5EF4-FFF2-40B4-BE49-F238E27FC236}">
                <a16:creationId xmlns:a16="http://schemas.microsoft.com/office/drawing/2014/main" id="{6CEF7574-78A3-C130-4333-5EF206163136}"/>
              </a:ext>
            </a:extLst>
          </p:cNvPr>
          <p:cNvSpPr>
            <a:spLocks noGrp="1"/>
          </p:cNvSpPr>
          <p:nvPr>
            <p:ph type="ctrTitle"/>
          </p:nvPr>
        </p:nvSpPr>
        <p:spPr>
          <a:xfrm>
            <a:off x="0" y="1"/>
            <a:ext cx="8313420" cy="5661356"/>
          </a:xfrm>
          <a:gradFill>
            <a:gsLst>
              <a:gs pos="100000">
                <a:schemeClr val="bg1">
                  <a:alpha val="0"/>
                </a:schemeClr>
              </a:gs>
              <a:gs pos="40000">
                <a:schemeClr val="bg1"/>
              </a:gs>
              <a:gs pos="35000">
                <a:schemeClr val="bg1">
                  <a:alpha val="0"/>
                </a:schemeClr>
              </a:gs>
              <a:gs pos="50000">
                <a:schemeClr val="bg1"/>
              </a:gs>
            </a:gsLst>
            <a:lin ang="0" scaled="1"/>
          </a:gradFill>
        </p:spPr>
        <p:txBody>
          <a:bodyPr vert="horz" wrap="square" lIns="594000" tIns="0" rIns="0" bIns="0" rtlCol="0" anchor="b" anchorCtr="0">
            <a:noAutofit/>
          </a:bodyPr>
          <a:lstStyle>
            <a:lvl1pPr>
              <a:defRPr lang="en-GB" sz="7200" dirty="0"/>
            </a:lvl1pPr>
          </a:lstStyle>
          <a:p>
            <a:pPr lvl="0"/>
            <a:r>
              <a:rPr lang="en-US"/>
              <a:t>Click to edit Master title style</a:t>
            </a:r>
            <a:endParaRPr lang="en-GB"/>
          </a:p>
        </p:txBody>
      </p:sp>
      <p:sp>
        <p:nvSpPr>
          <p:cNvPr id="3" name="Subtitle 2">
            <a:extLst>
              <a:ext uri="{FF2B5EF4-FFF2-40B4-BE49-F238E27FC236}">
                <a16:creationId xmlns:a16="http://schemas.microsoft.com/office/drawing/2014/main" id="{F1A54F2C-735A-95C8-6FBD-24629146C067}"/>
              </a:ext>
            </a:extLst>
          </p:cNvPr>
          <p:cNvSpPr>
            <a:spLocks noGrp="1"/>
          </p:cNvSpPr>
          <p:nvPr>
            <p:ph type="subTitle" idx="1"/>
          </p:nvPr>
        </p:nvSpPr>
        <p:spPr>
          <a:xfrm>
            <a:off x="-1" y="5661356"/>
            <a:ext cx="8313421" cy="2568244"/>
          </a:xfrm>
          <a:gradFill>
            <a:gsLst>
              <a:gs pos="50000">
                <a:srgbClr val="FFFFFF"/>
              </a:gs>
              <a:gs pos="100000">
                <a:schemeClr val="bg1">
                  <a:alpha val="0"/>
                </a:schemeClr>
              </a:gs>
              <a:gs pos="40000">
                <a:srgbClr val="FFFFFF"/>
              </a:gs>
              <a:gs pos="35000">
                <a:schemeClr val="bg1">
                  <a:alpha val="0"/>
                </a:schemeClr>
              </a:gs>
            </a:gsLst>
            <a:lin ang="0" scaled="1"/>
          </a:gradFill>
        </p:spPr>
        <p:txBody>
          <a:bodyPr vert="horz" wrap="square" lIns="594000" tIns="378000" rIns="0" bIns="0" rtlCol="0">
            <a:noAutofit/>
          </a:bodyPr>
          <a:lstStyle>
            <a:lvl1pPr>
              <a:defRPr lang="en-US" sz="2880" dirty="0">
                <a:solidFill>
                  <a:schemeClr val="accent2"/>
                </a:solidFill>
              </a:defRPr>
            </a:lvl1pPr>
          </a:lstStyle>
          <a:p>
            <a:pPr lvl="0">
              <a:spcAft>
                <a:spcPts val="0"/>
              </a:spcAft>
            </a:pPr>
            <a:r>
              <a:rPr lang="en-US"/>
              <a:t>Click to edit Master subtitle style</a:t>
            </a:r>
          </a:p>
        </p:txBody>
      </p:sp>
      <p:sp>
        <p:nvSpPr>
          <p:cNvPr id="12" name="Text Placeholder 11">
            <a:extLst>
              <a:ext uri="{FF2B5EF4-FFF2-40B4-BE49-F238E27FC236}">
                <a16:creationId xmlns:a16="http://schemas.microsoft.com/office/drawing/2014/main" id="{F17450C3-9748-31FF-125E-579D51428FAE}"/>
              </a:ext>
            </a:extLst>
          </p:cNvPr>
          <p:cNvSpPr>
            <a:spLocks noGrp="1"/>
          </p:cNvSpPr>
          <p:nvPr>
            <p:ph type="body" sz="quarter" idx="22"/>
          </p:nvPr>
        </p:nvSpPr>
        <p:spPr>
          <a:xfrm>
            <a:off x="716278" y="1613535"/>
            <a:ext cx="3118487" cy="1024031"/>
          </a:xfrm>
          <a:blipFill>
            <a:blip r:embed="rId2" cstate="screen">
              <a:extLst>
                <a:ext uri="{28A0092B-C50C-407E-A947-70E740481C1C}">
                  <a14:useLocalDpi xmlns:a14="http://schemas.microsoft.com/office/drawing/2010/main"/>
                </a:ext>
              </a:extLst>
            </a:blip>
            <a:stretch>
              <a:fillRect t="1583" b="1583"/>
            </a:stretch>
          </a:blipFill>
        </p:spPr>
        <p:txBody>
          <a:bodyPr>
            <a:noAutofit/>
          </a:bodyPr>
          <a:lstStyle>
            <a:lvl1pPr>
              <a:defRPr>
                <a:solidFill>
                  <a:schemeClr val="tx2">
                    <a:alpha val="0"/>
                  </a:schemeClr>
                </a:solidFill>
              </a:defRPr>
            </a:lvl1pPr>
            <a:lvl2pPr marL="216000" indent="0">
              <a:buNone/>
              <a:defRPr/>
            </a:lvl2pPr>
          </a:lstStyle>
          <a:p>
            <a:pPr lvl="0"/>
            <a:r>
              <a:rPr lang="en-US"/>
              <a:t>Click to edit Master text styles</a:t>
            </a:r>
          </a:p>
        </p:txBody>
      </p:sp>
    </p:spTree>
    <p:extLst>
      <p:ext uri="{BB962C8B-B14F-4D97-AF65-F5344CB8AC3E}">
        <p14:creationId xmlns:p14="http://schemas.microsoft.com/office/powerpoint/2010/main" val="2209647199"/>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Picture Placeholder">
    <p:bg>
      <p:bgPr>
        <a:solidFill>
          <a:schemeClr val="accent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D42E3A2-26B7-666C-CB72-541F57902C27}"/>
              </a:ext>
            </a:extLst>
          </p:cNvPr>
          <p:cNvSpPr>
            <a:spLocks noGrp="1"/>
          </p:cNvSpPr>
          <p:nvPr>
            <p:ph type="pic" sz="quarter" idx="16"/>
          </p:nvPr>
        </p:nvSpPr>
        <p:spPr>
          <a:xfrm>
            <a:off x="6313172" y="0"/>
            <a:ext cx="8317230" cy="7505700"/>
          </a:xfrm>
          <a:custGeom>
            <a:avLst/>
            <a:gdLst>
              <a:gd name="connsiteX0" fmla="*/ 0 w 6931025"/>
              <a:gd name="connsiteY0" fmla="*/ 0 h 6254750"/>
              <a:gd name="connsiteX1" fmla="*/ 6931025 w 6931025"/>
              <a:gd name="connsiteY1" fmla="*/ 0 h 6254750"/>
              <a:gd name="connsiteX2" fmla="*/ 6931025 w 6931025"/>
              <a:gd name="connsiteY2" fmla="*/ 6254750 h 6254750"/>
              <a:gd name="connsiteX3" fmla="*/ 241200 w 6931025"/>
              <a:gd name="connsiteY3" fmla="*/ 6254750 h 6254750"/>
              <a:gd name="connsiteX4" fmla="*/ 0 w 6931025"/>
              <a:gd name="connsiteY4" fmla="*/ 6013550 h 625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1025" h="6254750">
                <a:moveTo>
                  <a:pt x="0" y="0"/>
                </a:moveTo>
                <a:lnTo>
                  <a:pt x="6931025" y="0"/>
                </a:lnTo>
                <a:lnTo>
                  <a:pt x="6931025" y="6254750"/>
                </a:lnTo>
                <a:lnTo>
                  <a:pt x="241200" y="6254750"/>
                </a:lnTo>
                <a:cubicBezTo>
                  <a:pt x="107900" y="6254750"/>
                  <a:pt x="0" y="6146850"/>
                  <a:pt x="0" y="6013550"/>
                </a:cubicBezTo>
                <a:close/>
              </a:path>
            </a:pathLst>
          </a:custGeom>
          <a:solidFill>
            <a:schemeClr val="bg1">
              <a:lumMod val="95000"/>
            </a:schemeClr>
          </a:solidFill>
        </p:spPr>
        <p:txBody>
          <a:bodyPr wrap="square" anchor="ctr" anchorCtr="0">
            <a:noAutofit/>
          </a:bodyPr>
          <a:lstStyle>
            <a:lvl1pPr algn="ctr">
              <a:defRPr/>
            </a:lvl1pPr>
          </a:lstStyle>
          <a:p>
            <a:r>
              <a:rPr lang="en-US"/>
              <a:t>Click icon to add picture</a:t>
            </a:r>
            <a:endParaRPr lang="en-GB"/>
          </a:p>
        </p:txBody>
      </p:sp>
      <p:sp>
        <p:nvSpPr>
          <p:cNvPr id="2" name="Title 1">
            <a:extLst>
              <a:ext uri="{FF2B5EF4-FFF2-40B4-BE49-F238E27FC236}">
                <a16:creationId xmlns:a16="http://schemas.microsoft.com/office/drawing/2014/main" id="{04C5D7BA-B4CA-5D28-F17C-F67556DD8C43}"/>
              </a:ext>
            </a:extLst>
          </p:cNvPr>
          <p:cNvSpPr>
            <a:spLocks noGrp="1"/>
          </p:cNvSpPr>
          <p:nvPr>
            <p:ph type="title"/>
          </p:nvPr>
        </p:nvSpPr>
        <p:spPr>
          <a:xfrm>
            <a:off x="714378" y="3899861"/>
            <a:ext cx="5360669" cy="2437590"/>
          </a:xfrm>
        </p:spPr>
        <p:txBody>
          <a:bodyPr anchor="b" anchorCtr="0">
            <a:noAutofit/>
          </a:bodyPr>
          <a:lstStyle>
            <a:lvl1pPr>
              <a:defRPr sz="5280">
                <a:solidFill>
                  <a:schemeClr val="bg1"/>
                </a:solidFill>
              </a:defRPr>
            </a:lvl1pPr>
          </a:lstStyle>
          <a:p>
            <a:r>
              <a:rPr lang="en-US"/>
              <a:t>Click to edit Master title style</a:t>
            </a:r>
            <a:endParaRPr lang="en-GB"/>
          </a:p>
        </p:txBody>
      </p:sp>
      <p:sp>
        <p:nvSpPr>
          <p:cNvPr id="13" name="Text Placeholder 12">
            <a:extLst>
              <a:ext uri="{FF2B5EF4-FFF2-40B4-BE49-F238E27FC236}">
                <a16:creationId xmlns:a16="http://schemas.microsoft.com/office/drawing/2014/main" id="{10F4728B-8F0D-6AD7-45A0-91EB06DC9E66}"/>
              </a:ext>
            </a:extLst>
          </p:cNvPr>
          <p:cNvSpPr>
            <a:spLocks noGrp="1"/>
          </p:cNvSpPr>
          <p:nvPr>
            <p:ph type="body" sz="quarter" idx="14"/>
          </p:nvPr>
        </p:nvSpPr>
        <p:spPr>
          <a:xfrm>
            <a:off x="714377" y="6677640"/>
            <a:ext cx="5360669" cy="591840"/>
          </a:xfrm>
        </p:spPr>
        <p:txBody>
          <a:bodyPr wrap="square">
            <a:noAutofit/>
          </a:bodyPr>
          <a:lstStyle>
            <a:lvl1pPr>
              <a:defRPr sz="2160">
                <a:solidFill>
                  <a:schemeClr val="accent3"/>
                </a:solidFill>
              </a:defRPr>
            </a:lvl1pPr>
          </a:lstStyle>
          <a:p>
            <a:pPr lvl="0"/>
            <a:r>
              <a:rPr lang="en-US"/>
              <a:t>Click to edit Master text styles</a:t>
            </a:r>
          </a:p>
        </p:txBody>
      </p:sp>
      <p:pic>
        <p:nvPicPr>
          <p:cNvPr id="3" name="Picture 2" descr="Text&#10;&#10;Description automatically generated with medium confidence">
            <a:extLst>
              <a:ext uri="{FF2B5EF4-FFF2-40B4-BE49-F238E27FC236}">
                <a16:creationId xmlns:a16="http://schemas.microsoft.com/office/drawing/2014/main" id="{BB2DC9A6-A31D-8D67-9D97-4ED0904872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4376" y="7581400"/>
            <a:ext cx="1511813" cy="496444"/>
          </a:xfrm>
          <a:prstGeom prst="rect">
            <a:avLst/>
          </a:prstGeom>
        </p:spPr>
      </p:pic>
    </p:spTree>
    <p:extLst>
      <p:ext uri="{BB962C8B-B14F-4D97-AF65-F5344CB8AC3E}">
        <p14:creationId xmlns:p14="http://schemas.microsoft.com/office/powerpoint/2010/main" val="76009230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8731B-651E-5A63-E9D0-53A47D8314BC}"/>
              </a:ext>
            </a:extLst>
          </p:cNvPr>
          <p:cNvSpPr>
            <a:spLocks noGrp="1"/>
          </p:cNvSpPr>
          <p:nvPr>
            <p:ph type="title"/>
          </p:nvPr>
        </p:nvSpPr>
        <p:spPr>
          <a:xfrm>
            <a:off x="714376" y="344806"/>
            <a:ext cx="13199744" cy="517064"/>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7AC86DE-7423-77B8-0AB9-D4869F278774}"/>
              </a:ext>
            </a:extLst>
          </p:cNvPr>
          <p:cNvSpPr>
            <a:spLocks noGrp="1"/>
          </p:cNvSpPr>
          <p:nvPr>
            <p:ph idx="1"/>
          </p:nvPr>
        </p:nvSpPr>
        <p:spPr>
          <a:xfrm>
            <a:off x="714376" y="1436369"/>
            <a:ext cx="13201920" cy="607113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20" name="Picture 19" descr="Logo&#10;&#10;Description automatically generated with medium confidence">
            <a:extLst>
              <a:ext uri="{FF2B5EF4-FFF2-40B4-BE49-F238E27FC236}">
                <a16:creationId xmlns:a16="http://schemas.microsoft.com/office/drawing/2014/main" id="{866542ED-1F53-9DCC-B320-2DA9682C6A5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4376" y="7581400"/>
            <a:ext cx="1512899" cy="496800"/>
          </a:xfrm>
          <a:prstGeom prst="rect">
            <a:avLst/>
          </a:prstGeom>
        </p:spPr>
      </p:pic>
      <p:grpSp>
        <p:nvGrpSpPr>
          <p:cNvPr id="8" name="Group 7">
            <a:extLst>
              <a:ext uri="{FF2B5EF4-FFF2-40B4-BE49-F238E27FC236}">
                <a16:creationId xmlns:a16="http://schemas.microsoft.com/office/drawing/2014/main" id="{863ECF3D-6E6E-43DB-4E14-4CC878385F55}"/>
              </a:ext>
            </a:extLst>
          </p:cNvPr>
          <p:cNvGrpSpPr/>
          <p:nvPr userDrawn="1"/>
        </p:nvGrpSpPr>
        <p:grpSpPr>
          <a:xfrm>
            <a:off x="0" y="344805"/>
            <a:ext cx="14630400" cy="7809094"/>
            <a:chOff x="0" y="287338"/>
            <a:chExt cx="12192000" cy="6507578"/>
          </a:xfrm>
        </p:grpSpPr>
        <p:cxnSp>
          <p:nvCxnSpPr>
            <p:cNvPr id="24" name="Straight Connector 23">
              <a:extLst>
                <a:ext uri="{FF2B5EF4-FFF2-40B4-BE49-F238E27FC236}">
                  <a16:creationId xmlns:a16="http://schemas.microsoft.com/office/drawing/2014/main" id="{27C0BBB6-C925-9B69-E991-EDF443F8E0A5}"/>
                </a:ext>
              </a:extLst>
            </p:cNvPr>
            <p:cNvCxnSpPr/>
            <p:nvPr userDrawn="1"/>
          </p:nvCxnSpPr>
          <p:spPr>
            <a:xfrm>
              <a:off x="595313" y="6794916"/>
              <a:ext cx="10999787" cy="0"/>
            </a:xfrm>
            <a:prstGeom prst="line">
              <a:avLst/>
            </a:prstGeom>
            <a:ln w="127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6" name="Rectangle: Top Corners Rounded 5">
              <a:extLst>
                <a:ext uri="{FF2B5EF4-FFF2-40B4-BE49-F238E27FC236}">
                  <a16:creationId xmlns:a16="http://schemas.microsoft.com/office/drawing/2014/main" id="{7B91A7A4-938F-B773-FB47-9448C8C79801}"/>
                </a:ext>
              </a:extLst>
            </p:cNvPr>
            <p:cNvSpPr/>
            <p:nvPr userDrawn="1"/>
          </p:nvSpPr>
          <p:spPr>
            <a:xfrm rot="16200000">
              <a:off x="11877675" y="430213"/>
              <a:ext cx="457200" cy="171450"/>
            </a:xfrm>
            <a:prstGeom prst="round2SameRect">
              <a:avLst>
                <a:gd name="adj1" fmla="val 35186"/>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sp>
          <p:nvSpPr>
            <p:cNvPr id="7" name="Rectangle: Top Corners Rounded 6">
              <a:extLst>
                <a:ext uri="{FF2B5EF4-FFF2-40B4-BE49-F238E27FC236}">
                  <a16:creationId xmlns:a16="http://schemas.microsoft.com/office/drawing/2014/main" id="{8B390213-052B-58DE-5856-57DC450D5F82}"/>
                </a:ext>
              </a:extLst>
            </p:cNvPr>
            <p:cNvSpPr/>
            <p:nvPr userDrawn="1"/>
          </p:nvSpPr>
          <p:spPr>
            <a:xfrm rot="5400000" flipH="1">
              <a:off x="-142875" y="430213"/>
              <a:ext cx="457200" cy="171450"/>
            </a:xfrm>
            <a:prstGeom prst="round2SameRect">
              <a:avLst>
                <a:gd name="adj1" fmla="val 35186"/>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grpSp>
      <p:sp>
        <p:nvSpPr>
          <p:cNvPr id="11" name="Footer Placeholder 3">
            <a:extLst>
              <a:ext uri="{FF2B5EF4-FFF2-40B4-BE49-F238E27FC236}">
                <a16:creationId xmlns:a16="http://schemas.microsoft.com/office/drawing/2014/main" id="{473B5A3D-7ADB-A707-8106-E57B2D7137BE}"/>
              </a:ext>
            </a:extLst>
          </p:cNvPr>
          <p:cNvSpPr txBox="1">
            <a:spLocks/>
          </p:cNvSpPr>
          <p:nvPr userDrawn="1"/>
        </p:nvSpPr>
        <p:spPr>
          <a:xfrm>
            <a:off x="10198214" y="7729017"/>
            <a:ext cx="3715906" cy="424873"/>
          </a:xfrm>
          <a:custGeom>
            <a:avLst/>
            <a:gdLst>
              <a:gd name="connsiteX0" fmla="*/ 0 w 6931025"/>
              <a:gd name="connsiteY0" fmla="*/ 0 h 6858000"/>
              <a:gd name="connsiteX1" fmla="*/ 6931025 w 6931025"/>
              <a:gd name="connsiteY1" fmla="*/ 0 h 6858000"/>
              <a:gd name="connsiteX2" fmla="*/ 6931025 w 6931025"/>
              <a:gd name="connsiteY2" fmla="*/ 6858000 h 6858000"/>
              <a:gd name="connsiteX3" fmla="*/ 720000 w 6931025"/>
              <a:gd name="connsiteY3" fmla="*/ 6858000 h 6858000"/>
              <a:gd name="connsiteX4" fmla="*/ 0 w 6931025"/>
              <a:gd name="connsiteY4" fmla="*/ 613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1025" h="6858000">
                <a:moveTo>
                  <a:pt x="0" y="0"/>
                </a:moveTo>
                <a:lnTo>
                  <a:pt x="6931025" y="0"/>
                </a:lnTo>
                <a:lnTo>
                  <a:pt x="6931025" y="6858000"/>
                </a:lnTo>
                <a:lnTo>
                  <a:pt x="720000" y="6858000"/>
                </a:lnTo>
                <a:cubicBezTo>
                  <a:pt x="322355" y="6858000"/>
                  <a:pt x="0" y="6535645"/>
                  <a:pt x="0" y="6138000"/>
                </a:cubicBezTo>
                <a:close/>
              </a:path>
            </a:pathLst>
          </a:custGeom>
          <a:noFill/>
        </p:spPr>
        <p:txBody>
          <a:bodyPr vert="horz" wrap="square"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360000" indent="-180000" algn="l" defTabSz="914400" rtl="0" eaLnBrk="1" latinLnBrk="0" hangingPunct="1">
              <a:lnSpc>
                <a:spcPct val="100000"/>
              </a:lnSpc>
              <a:spcBef>
                <a:spcPts val="0"/>
              </a:spcBef>
              <a:spcAft>
                <a:spcPts val="600"/>
              </a:spcAft>
              <a:buFont typeface="Arial" panose="020B0604020202020204" pitchFamily="34" charset="0"/>
              <a:buChar char="•"/>
              <a:defRPr lang="en-US" sz="1600" kern="1200" dirty="0" smtClean="0">
                <a:solidFill>
                  <a:schemeClr val="tx2"/>
                </a:solidFill>
                <a:latin typeface="+mn-lt"/>
                <a:ea typeface="+mn-ea"/>
                <a:cs typeface="+mn-cs"/>
              </a:defRPr>
            </a:lvl2pPr>
            <a:lvl3pPr marL="54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72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4pPr>
            <a:lvl5pPr marL="900000" indent="-180000" algn="l" defTabSz="914400" rtl="0" eaLnBrk="1" latinLnBrk="0" hangingPunct="1">
              <a:lnSpc>
                <a:spcPct val="100000"/>
              </a:lnSpc>
              <a:spcBef>
                <a:spcPts val="0"/>
              </a:spcBef>
              <a:spcAft>
                <a:spcPts val="600"/>
              </a:spcAft>
              <a:buFont typeface="Arial" panose="020B0604020202020204" pitchFamily="34" charset="0"/>
              <a:buChar char="•"/>
              <a:defRPr lang="en-GB" sz="1600" kern="1200" dirty="0" smtClean="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Aft>
                <a:spcPts val="0"/>
              </a:spcAft>
            </a:pPr>
            <a:r>
              <a:rPr lang="en-US" sz="720">
                <a:solidFill>
                  <a:schemeClr val="tx2">
                    <a:lumMod val="75000"/>
                    <a:lumOff val="25000"/>
                  </a:schemeClr>
                </a:solidFill>
              </a:rPr>
              <a:t>Copyright © </a:t>
            </a:r>
            <a:r>
              <a:rPr lang="en-US" sz="720" err="1">
                <a:solidFill>
                  <a:schemeClr val="tx2">
                    <a:lumMod val="75000"/>
                    <a:lumOff val="25000"/>
                  </a:schemeClr>
                </a:solidFill>
              </a:rPr>
              <a:t>HighRes</a:t>
            </a:r>
            <a:r>
              <a:rPr lang="en-US" sz="720">
                <a:solidFill>
                  <a:schemeClr val="tx2">
                    <a:lumMod val="75000"/>
                    <a:lumOff val="25000"/>
                  </a:schemeClr>
                </a:solidFill>
              </a:rPr>
              <a:t> </a:t>
            </a:r>
            <a:r>
              <a:rPr lang="en-US" sz="720" err="1">
                <a:solidFill>
                  <a:schemeClr val="tx2">
                    <a:lumMod val="75000"/>
                    <a:lumOff val="25000"/>
                  </a:schemeClr>
                </a:solidFill>
              </a:rPr>
              <a:t>Biosolutions</a:t>
            </a:r>
            <a:r>
              <a:rPr lang="en-US" sz="720">
                <a:solidFill>
                  <a:schemeClr val="tx2">
                    <a:lumMod val="75000"/>
                    <a:lumOff val="25000"/>
                  </a:schemeClr>
                </a:solidFill>
              </a:rPr>
              <a:t> 2023. </a:t>
            </a:r>
          </a:p>
          <a:p>
            <a:pPr algn="r">
              <a:spcAft>
                <a:spcPts val="0"/>
              </a:spcAft>
            </a:pPr>
            <a:r>
              <a:rPr lang="en-US" sz="720">
                <a:solidFill>
                  <a:schemeClr val="tx2">
                    <a:lumMod val="75000"/>
                    <a:lumOff val="25000"/>
                  </a:schemeClr>
                </a:solidFill>
              </a:rPr>
              <a:t>All Rights Reserved, CONFIDENTIAL.</a:t>
            </a:r>
          </a:p>
          <a:p>
            <a:pPr marL="0" indent="0" algn="r" defTabSz="1097280" rtl="0" eaLnBrk="1" latinLnBrk="0" hangingPunct="1">
              <a:lnSpc>
                <a:spcPct val="100000"/>
              </a:lnSpc>
              <a:spcBef>
                <a:spcPts val="0"/>
              </a:spcBef>
              <a:spcAft>
                <a:spcPts val="0"/>
              </a:spcAft>
              <a:buFont typeface="Arial" panose="020B0604020202020204" pitchFamily="34" charset="0"/>
              <a:buNone/>
            </a:pPr>
            <a:r>
              <a:rPr lang="en-US" sz="720" kern="1200">
                <a:solidFill>
                  <a:schemeClr val="tx2">
                    <a:lumMod val="75000"/>
                    <a:lumOff val="25000"/>
                  </a:schemeClr>
                </a:solidFill>
                <a:latin typeface="+mn-lt"/>
                <a:ea typeface="+mn-ea"/>
                <a:cs typeface="+mn-cs"/>
              </a:rPr>
              <a:t>MR-DIG-231230-01 </a:t>
            </a:r>
            <a:r>
              <a:rPr lang="en-US" sz="720" kern="1200" err="1">
                <a:solidFill>
                  <a:schemeClr val="tx2">
                    <a:lumMod val="75000"/>
                    <a:lumOff val="25000"/>
                  </a:schemeClr>
                </a:solidFill>
                <a:latin typeface="+mn-lt"/>
                <a:ea typeface="+mn-ea"/>
                <a:cs typeface="+mn-cs"/>
              </a:rPr>
              <a:t>RevA</a:t>
            </a:r>
            <a:endParaRPr lang="en-US" sz="720" kern="1200">
              <a:solidFill>
                <a:schemeClr val="tx2">
                  <a:lumMod val="75000"/>
                  <a:lumOff val="25000"/>
                </a:schemeClr>
              </a:solidFill>
              <a:latin typeface="+mn-lt"/>
              <a:ea typeface="+mn-ea"/>
              <a:cs typeface="+mn-cs"/>
            </a:endParaRPr>
          </a:p>
        </p:txBody>
      </p:sp>
    </p:spTree>
    <p:extLst>
      <p:ext uri="{BB962C8B-B14F-4D97-AF65-F5344CB8AC3E}">
        <p14:creationId xmlns:p14="http://schemas.microsoft.com/office/powerpoint/2010/main" val="399749086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9DB1F89-9548-E70A-9ED0-17C79123861F}"/>
              </a:ext>
            </a:extLst>
          </p:cNvPr>
          <p:cNvSpPr/>
          <p:nvPr userDrawn="1"/>
        </p:nvSpPr>
        <p:spPr>
          <a:xfrm>
            <a:off x="0" y="1"/>
            <a:ext cx="14630400" cy="14363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70"/>
          </a:p>
        </p:txBody>
      </p:sp>
      <p:grpSp>
        <p:nvGrpSpPr>
          <p:cNvPr id="5" name="Group 4">
            <a:extLst>
              <a:ext uri="{FF2B5EF4-FFF2-40B4-BE49-F238E27FC236}">
                <a16:creationId xmlns:a16="http://schemas.microsoft.com/office/drawing/2014/main" id="{4FD8850E-8E0B-772A-6178-4964FC775888}"/>
              </a:ext>
            </a:extLst>
          </p:cNvPr>
          <p:cNvGrpSpPr/>
          <p:nvPr userDrawn="1"/>
        </p:nvGrpSpPr>
        <p:grpSpPr>
          <a:xfrm>
            <a:off x="0" y="344805"/>
            <a:ext cx="14630400" cy="7809094"/>
            <a:chOff x="0" y="287338"/>
            <a:chExt cx="12192000" cy="6507578"/>
          </a:xfrm>
        </p:grpSpPr>
        <p:cxnSp>
          <p:nvCxnSpPr>
            <p:cNvPr id="9" name="Straight Connector 8">
              <a:extLst>
                <a:ext uri="{FF2B5EF4-FFF2-40B4-BE49-F238E27FC236}">
                  <a16:creationId xmlns:a16="http://schemas.microsoft.com/office/drawing/2014/main" id="{09C00D75-31DC-4C83-C21C-39D81AA5D428}"/>
                </a:ext>
              </a:extLst>
            </p:cNvPr>
            <p:cNvCxnSpPr/>
            <p:nvPr userDrawn="1"/>
          </p:nvCxnSpPr>
          <p:spPr>
            <a:xfrm>
              <a:off x="595313" y="6794916"/>
              <a:ext cx="10999787" cy="0"/>
            </a:xfrm>
            <a:prstGeom prst="line">
              <a:avLst/>
            </a:prstGeom>
            <a:ln w="127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10" name="Rectangle: Top Corners Rounded 9">
              <a:extLst>
                <a:ext uri="{FF2B5EF4-FFF2-40B4-BE49-F238E27FC236}">
                  <a16:creationId xmlns:a16="http://schemas.microsoft.com/office/drawing/2014/main" id="{62B751E6-C0A7-21D0-38B8-56AF525AFF2D}"/>
                </a:ext>
              </a:extLst>
            </p:cNvPr>
            <p:cNvSpPr/>
            <p:nvPr userDrawn="1"/>
          </p:nvSpPr>
          <p:spPr>
            <a:xfrm rot="16200000">
              <a:off x="11877675" y="430213"/>
              <a:ext cx="457200" cy="171450"/>
            </a:xfrm>
            <a:prstGeom prst="round2SameRect">
              <a:avLst>
                <a:gd name="adj1" fmla="val 35186"/>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sp>
          <p:nvSpPr>
            <p:cNvPr id="13" name="Rectangle: Top Corners Rounded 12">
              <a:extLst>
                <a:ext uri="{FF2B5EF4-FFF2-40B4-BE49-F238E27FC236}">
                  <a16:creationId xmlns:a16="http://schemas.microsoft.com/office/drawing/2014/main" id="{55328950-2DAD-6577-51E5-781B91F73E7E}"/>
                </a:ext>
              </a:extLst>
            </p:cNvPr>
            <p:cNvSpPr/>
            <p:nvPr userDrawn="1"/>
          </p:nvSpPr>
          <p:spPr>
            <a:xfrm rot="5400000" flipH="1">
              <a:off x="-142875" y="430213"/>
              <a:ext cx="457200" cy="171450"/>
            </a:xfrm>
            <a:prstGeom prst="round2SameRect">
              <a:avLst>
                <a:gd name="adj1" fmla="val 35186"/>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grpSp>
      <p:sp>
        <p:nvSpPr>
          <p:cNvPr id="2" name="Title 1">
            <a:extLst>
              <a:ext uri="{FF2B5EF4-FFF2-40B4-BE49-F238E27FC236}">
                <a16:creationId xmlns:a16="http://schemas.microsoft.com/office/drawing/2014/main" id="{5578731B-651E-5A63-E9D0-53A47D8314BC}"/>
              </a:ext>
            </a:extLst>
          </p:cNvPr>
          <p:cNvSpPr>
            <a:spLocks noGrp="1"/>
          </p:cNvSpPr>
          <p:nvPr>
            <p:ph type="title"/>
          </p:nvPr>
        </p:nvSpPr>
        <p:spPr>
          <a:xfrm>
            <a:off x="714376" y="344806"/>
            <a:ext cx="13199744" cy="517064"/>
          </a:xfrm>
        </p:spPr>
        <p:txBody>
          <a:bodyPr/>
          <a:lstStyle>
            <a:lvl1pPr>
              <a:defRPr>
                <a:solidFill>
                  <a:schemeClr val="bg1"/>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7AC86DE-7423-77B8-0AB9-D4869F278774}"/>
              </a:ext>
            </a:extLst>
          </p:cNvPr>
          <p:cNvSpPr>
            <a:spLocks noGrp="1"/>
          </p:cNvSpPr>
          <p:nvPr>
            <p:ph idx="1"/>
          </p:nvPr>
        </p:nvSpPr>
        <p:spPr>
          <a:xfrm>
            <a:off x="714376" y="1436369"/>
            <a:ext cx="13201920" cy="607113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20" name="Picture 19" descr="Logo&#10;&#10;Description automatically generated with medium confidence">
            <a:extLst>
              <a:ext uri="{FF2B5EF4-FFF2-40B4-BE49-F238E27FC236}">
                <a16:creationId xmlns:a16="http://schemas.microsoft.com/office/drawing/2014/main" id="{866542ED-1F53-9DCC-B320-2DA9682C6A5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4376" y="7581400"/>
            <a:ext cx="1512899" cy="496800"/>
          </a:xfrm>
          <a:prstGeom prst="rect">
            <a:avLst/>
          </a:prstGeom>
        </p:spPr>
      </p:pic>
      <p:sp>
        <p:nvSpPr>
          <p:cNvPr id="6" name="Footer Placeholder 3">
            <a:extLst>
              <a:ext uri="{FF2B5EF4-FFF2-40B4-BE49-F238E27FC236}">
                <a16:creationId xmlns:a16="http://schemas.microsoft.com/office/drawing/2014/main" id="{6EE72617-30ED-DDC0-D767-CFDFBF4143A6}"/>
              </a:ext>
            </a:extLst>
          </p:cNvPr>
          <p:cNvSpPr txBox="1">
            <a:spLocks/>
          </p:cNvSpPr>
          <p:nvPr userDrawn="1"/>
        </p:nvSpPr>
        <p:spPr>
          <a:xfrm>
            <a:off x="10198214" y="7729017"/>
            <a:ext cx="3715906" cy="424873"/>
          </a:xfrm>
          <a:custGeom>
            <a:avLst/>
            <a:gdLst>
              <a:gd name="connsiteX0" fmla="*/ 0 w 6931025"/>
              <a:gd name="connsiteY0" fmla="*/ 0 h 6858000"/>
              <a:gd name="connsiteX1" fmla="*/ 6931025 w 6931025"/>
              <a:gd name="connsiteY1" fmla="*/ 0 h 6858000"/>
              <a:gd name="connsiteX2" fmla="*/ 6931025 w 6931025"/>
              <a:gd name="connsiteY2" fmla="*/ 6858000 h 6858000"/>
              <a:gd name="connsiteX3" fmla="*/ 720000 w 6931025"/>
              <a:gd name="connsiteY3" fmla="*/ 6858000 h 6858000"/>
              <a:gd name="connsiteX4" fmla="*/ 0 w 6931025"/>
              <a:gd name="connsiteY4" fmla="*/ 613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1025" h="6858000">
                <a:moveTo>
                  <a:pt x="0" y="0"/>
                </a:moveTo>
                <a:lnTo>
                  <a:pt x="6931025" y="0"/>
                </a:lnTo>
                <a:lnTo>
                  <a:pt x="6931025" y="6858000"/>
                </a:lnTo>
                <a:lnTo>
                  <a:pt x="720000" y="6858000"/>
                </a:lnTo>
                <a:cubicBezTo>
                  <a:pt x="322355" y="6858000"/>
                  <a:pt x="0" y="6535645"/>
                  <a:pt x="0" y="6138000"/>
                </a:cubicBezTo>
                <a:close/>
              </a:path>
            </a:pathLst>
          </a:custGeom>
          <a:noFill/>
        </p:spPr>
        <p:txBody>
          <a:bodyPr vert="horz" wrap="square"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360000" indent="-180000" algn="l" defTabSz="914400" rtl="0" eaLnBrk="1" latinLnBrk="0" hangingPunct="1">
              <a:lnSpc>
                <a:spcPct val="100000"/>
              </a:lnSpc>
              <a:spcBef>
                <a:spcPts val="0"/>
              </a:spcBef>
              <a:spcAft>
                <a:spcPts val="600"/>
              </a:spcAft>
              <a:buFont typeface="Arial" panose="020B0604020202020204" pitchFamily="34" charset="0"/>
              <a:buChar char="•"/>
              <a:defRPr lang="en-US" sz="1600" kern="1200" dirty="0" smtClean="0">
                <a:solidFill>
                  <a:schemeClr val="tx2"/>
                </a:solidFill>
                <a:latin typeface="+mn-lt"/>
                <a:ea typeface="+mn-ea"/>
                <a:cs typeface="+mn-cs"/>
              </a:defRPr>
            </a:lvl2pPr>
            <a:lvl3pPr marL="54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72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4pPr>
            <a:lvl5pPr marL="900000" indent="-180000" algn="l" defTabSz="914400" rtl="0" eaLnBrk="1" latinLnBrk="0" hangingPunct="1">
              <a:lnSpc>
                <a:spcPct val="100000"/>
              </a:lnSpc>
              <a:spcBef>
                <a:spcPts val="0"/>
              </a:spcBef>
              <a:spcAft>
                <a:spcPts val="600"/>
              </a:spcAft>
              <a:buFont typeface="Arial" panose="020B0604020202020204" pitchFamily="34" charset="0"/>
              <a:buChar char="•"/>
              <a:defRPr lang="en-GB" sz="1600" kern="1200" dirty="0" smtClean="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Aft>
                <a:spcPts val="0"/>
              </a:spcAft>
            </a:pPr>
            <a:r>
              <a:rPr lang="en-US" sz="720">
                <a:solidFill>
                  <a:schemeClr val="tx2">
                    <a:lumMod val="75000"/>
                    <a:lumOff val="25000"/>
                  </a:schemeClr>
                </a:solidFill>
              </a:rPr>
              <a:t>Copyright © </a:t>
            </a:r>
            <a:r>
              <a:rPr lang="en-US" sz="720" err="1">
                <a:solidFill>
                  <a:schemeClr val="tx2">
                    <a:lumMod val="75000"/>
                    <a:lumOff val="25000"/>
                  </a:schemeClr>
                </a:solidFill>
              </a:rPr>
              <a:t>HighRes</a:t>
            </a:r>
            <a:r>
              <a:rPr lang="en-US" sz="720">
                <a:solidFill>
                  <a:schemeClr val="tx2">
                    <a:lumMod val="75000"/>
                    <a:lumOff val="25000"/>
                  </a:schemeClr>
                </a:solidFill>
              </a:rPr>
              <a:t> </a:t>
            </a:r>
            <a:r>
              <a:rPr lang="en-US" sz="720" err="1">
                <a:solidFill>
                  <a:schemeClr val="tx2">
                    <a:lumMod val="75000"/>
                    <a:lumOff val="25000"/>
                  </a:schemeClr>
                </a:solidFill>
              </a:rPr>
              <a:t>Biosolutions</a:t>
            </a:r>
            <a:r>
              <a:rPr lang="en-US" sz="720">
                <a:solidFill>
                  <a:schemeClr val="tx2">
                    <a:lumMod val="75000"/>
                    <a:lumOff val="25000"/>
                  </a:schemeClr>
                </a:solidFill>
              </a:rPr>
              <a:t> 2023. </a:t>
            </a:r>
          </a:p>
          <a:p>
            <a:pPr algn="r">
              <a:spcAft>
                <a:spcPts val="0"/>
              </a:spcAft>
            </a:pPr>
            <a:r>
              <a:rPr lang="en-US" sz="720">
                <a:solidFill>
                  <a:schemeClr val="tx2">
                    <a:lumMod val="75000"/>
                    <a:lumOff val="25000"/>
                  </a:schemeClr>
                </a:solidFill>
              </a:rPr>
              <a:t>All Rights Reserved, CONFIDENTIAL.</a:t>
            </a:r>
          </a:p>
          <a:p>
            <a:pPr marL="0" indent="0" algn="r" defTabSz="1097280" rtl="0" eaLnBrk="1" latinLnBrk="0" hangingPunct="1">
              <a:lnSpc>
                <a:spcPct val="100000"/>
              </a:lnSpc>
              <a:spcBef>
                <a:spcPts val="0"/>
              </a:spcBef>
              <a:spcAft>
                <a:spcPts val="0"/>
              </a:spcAft>
              <a:buFont typeface="Arial" panose="020B0604020202020204" pitchFamily="34" charset="0"/>
              <a:buNone/>
            </a:pPr>
            <a:r>
              <a:rPr lang="en-US" sz="720" kern="1200">
                <a:solidFill>
                  <a:schemeClr val="tx2">
                    <a:lumMod val="75000"/>
                    <a:lumOff val="25000"/>
                  </a:schemeClr>
                </a:solidFill>
                <a:latin typeface="+mn-lt"/>
                <a:ea typeface="+mn-ea"/>
                <a:cs typeface="+mn-cs"/>
              </a:rPr>
              <a:t>MR-DIG-231230-01 </a:t>
            </a:r>
            <a:r>
              <a:rPr lang="en-US" sz="720" kern="1200" err="1">
                <a:solidFill>
                  <a:schemeClr val="tx2">
                    <a:lumMod val="75000"/>
                    <a:lumOff val="25000"/>
                  </a:schemeClr>
                </a:solidFill>
                <a:latin typeface="+mn-lt"/>
                <a:ea typeface="+mn-ea"/>
                <a:cs typeface="+mn-cs"/>
              </a:rPr>
              <a:t>RevA</a:t>
            </a:r>
            <a:endParaRPr lang="en-US" sz="720" kern="1200">
              <a:solidFill>
                <a:schemeClr val="tx2">
                  <a:lumMod val="75000"/>
                  <a:lumOff val="25000"/>
                </a:schemeClr>
              </a:solidFill>
              <a:latin typeface="+mn-lt"/>
              <a:ea typeface="+mn-ea"/>
              <a:cs typeface="+mn-cs"/>
            </a:endParaRPr>
          </a:p>
        </p:txBody>
      </p:sp>
    </p:spTree>
    <p:extLst>
      <p:ext uri="{BB962C8B-B14F-4D97-AF65-F5344CB8AC3E}">
        <p14:creationId xmlns:p14="http://schemas.microsoft.com/office/powerpoint/2010/main" val="34303287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Dark)">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8731B-651E-5A63-E9D0-53A47D8314BC}"/>
              </a:ext>
            </a:extLst>
          </p:cNvPr>
          <p:cNvSpPr>
            <a:spLocks noGrp="1"/>
          </p:cNvSpPr>
          <p:nvPr>
            <p:ph type="title"/>
          </p:nvPr>
        </p:nvSpPr>
        <p:spPr>
          <a:xfrm>
            <a:off x="714376" y="344806"/>
            <a:ext cx="13199744" cy="517064"/>
          </a:xfrm>
        </p:spPr>
        <p:txBody>
          <a:bodyPr/>
          <a:lstStyle>
            <a:lvl1pPr>
              <a:defRPr>
                <a:solidFill>
                  <a:schemeClr val="bg1"/>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7AC86DE-7423-77B8-0AB9-D4869F278774}"/>
              </a:ext>
            </a:extLst>
          </p:cNvPr>
          <p:cNvSpPr>
            <a:spLocks noGrp="1"/>
          </p:cNvSpPr>
          <p:nvPr>
            <p:ph idx="1"/>
          </p:nvPr>
        </p:nvSpPr>
        <p:spPr>
          <a:xfrm>
            <a:off x="714376" y="1436374"/>
            <a:ext cx="13201920" cy="606932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4" name="Picture 3" descr="Text&#10;&#10;Description automatically generated with medium confidence">
            <a:extLst>
              <a:ext uri="{FF2B5EF4-FFF2-40B4-BE49-F238E27FC236}">
                <a16:creationId xmlns:a16="http://schemas.microsoft.com/office/drawing/2014/main" id="{A5C5FE22-AFF0-59AB-4742-E6D94730A02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5462" y="7581756"/>
            <a:ext cx="1511813" cy="496444"/>
          </a:xfrm>
          <a:prstGeom prst="rect">
            <a:avLst/>
          </a:prstGeom>
        </p:spPr>
      </p:pic>
      <p:grpSp>
        <p:nvGrpSpPr>
          <p:cNvPr id="9" name="Group 8">
            <a:extLst>
              <a:ext uri="{FF2B5EF4-FFF2-40B4-BE49-F238E27FC236}">
                <a16:creationId xmlns:a16="http://schemas.microsoft.com/office/drawing/2014/main" id="{74B5889E-1EA5-7D6F-CC70-DC30D7EDBE6A}"/>
              </a:ext>
            </a:extLst>
          </p:cNvPr>
          <p:cNvGrpSpPr/>
          <p:nvPr userDrawn="1"/>
        </p:nvGrpSpPr>
        <p:grpSpPr>
          <a:xfrm>
            <a:off x="0" y="344805"/>
            <a:ext cx="14630400" cy="7809094"/>
            <a:chOff x="0" y="287338"/>
            <a:chExt cx="12192000" cy="6507578"/>
          </a:xfrm>
        </p:grpSpPr>
        <p:cxnSp>
          <p:nvCxnSpPr>
            <p:cNvPr id="10" name="Straight Connector 9">
              <a:extLst>
                <a:ext uri="{FF2B5EF4-FFF2-40B4-BE49-F238E27FC236}">
                  <a16:creationId xmlns:a16="http://schemas.microsoft.com/office/drawing/2014/main" id="{02DB8E28-C376-CCBD-17C2-6700D716E380}"/>
                </a:ext>
              </a:extLst>
            </p:cNvPr>
            <p:cNvCxnSpPr/>
            <p:nvPr userDrawn="1"/>
          </p:nvCxnSpPr>
          <p:spPr>
            <a:xfrm>
              <a:off x="595313" y="6794916"/>
              <a:ext cx="10999787" cy="0"/>
            </a:xfrm>
            <a:prstGeom prst="line">
              <a:avLst/>
            </a:prstGeom>
            <a:ln w="127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11" name="Rectangle: Top Corners Rounded 10">
              <a:extLst>
                <a:ext uri="{FF2B5EF4-FFF2-40B4-BE49-F238E27FC236}">
                  <a16:creationId xmlns:a16="http://schemas.microsoft.com/office/drawing/2014/main" id="{00719F01-831C-8081-EC3D-18AF22839C7D}"/>
                </a:ext>
              </a:extLst>
            </p:cNvPr>
            <p:cNvSpPr/>
            <p:nvPr userDrawn="1"/>
          </p:nvSpPr>
          <p:spPr>
            <a:xfrm rot="16200000">
              <a:off x="11877675" y="430213"/>
              <a:ext cx="457200" cy="171450"/>
            </a:xfrm>
            <a:prstGeom prst="round2SameRect">
              <a:avLst>
                <a:gd name="adj1" fmla="val 35186"/>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sp>
          <p:nvSpPr>
            <p:cNvPr id="13" name="Rectangle: Top Corners Rounded 12">
              <a:extLst>
                <a:ext uri="{FF2B5EF4-FFF2-40B4-BE49-F238E27FC236}">
                  <a16:creationId xmlns:a16="http://schemas.microsoft.com/office/drawing/2014/main" id="{C5D53699-F801-B7AA-E5BF-E02CE5531ABD}"/>
                </a:ext>
              </a:extLst>
            </p:cNvPr>
            <p:cNvSpPr/>
            <p:nvPr userDrawn="1"/>
          </p:nvSpPr>
          <p:spPr>
            <a:xfrm rot="5400000" flipH="1">
              <a:off x="-142875" y="430213"/>
              <a:ext cx="457200" cy="171450"/>
            </a:xfrm>
            <a:prstGeom prst="round2SameRect">
              <a:avLst>
                <a:gd name="adj1" fmla="val 35186"/>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grpSp>
      <p:sp>
        <p:nvSpPr>
          <p:cNvPr id="5" name="Footer Placeholder 3">
            <a:extLst>
              <a:ext uri="{FF2B5EF4-FFF2-40B4-BE49-F238E27FC236}">
                <a16:creationId xmlns:a16="http://schemas.microsoft.com/office/drawing/2014/main" id="{1DD3FC23-D9F9-5786-BCA1-DE24FF9F6C37}"/>
              </a:ext>
            </a:extLst>
          </p:cNvPr>
          <p:cNvSpPr txBox="1">
            <a:spLocks/>
          </p:cNvSpPr>
          <p:nvPr userDrawn="1"/>
        </p:nvSpPr>
        <p:spPr>
          <a:xfrm>
            <a:off x="10198214" y="7729017"/>
            <a:ext cx="3715906" cy="424873"/>
          </a:xfrm>
          <a:custGeom>
            <a:avLst/>
            <a:gdLst>
              <a:gd name="connsiteX0" fmla="*/ 0 w 6931025"/>
              <a:gd name="connsiteY0" fmla="*/ 0 h 6858000"/>
              <a:gd name="connsiteX1" fmla="*/ 6931025 w 6931025"/>
              <a:gd name="connsiteY1" fmla="*/ 0 h 6858000"/>
              <a:gd name="connsiteX2" fmla="*/ 6931025 w 6931025"/>
              <a:gd name="connsiteY2" fmla="*/ 6858000 h 6858000"/>
              <a:gd name="connsiteX3" fmla="*/ 720000 w 6931025"/>
              <a:gd name="connsiteY3" fmla="*/ 6858000 h 6858000"/>
              <a:gd name="connsiteX4" fmla="*/ 0 w 6931025"/>
              <a:gd name="connsiteY4" fmla="*/ 613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1025" h="6858000">
                <a:moveTo>
                  <a:pt x="0" y="0"/>
                </a:moveTo>
                <a:lnTo>
                  <a:pt x="6931025" y="0"/>
                </a:lnTo>
                <a:lnTo>
                  <a:pt x="6931025" y="6858000"/>
                </a:lnTo>
                <a:lnTo>
                  <a:pt x="720000" y="6858000"/>
                </a:lnTo>
                <a:cubicBezTo>
                  <a:pt x="322355" y="6858000"/>
                  <a:pt x="0" y="6535645"/>
                  <a:pt x="0" y="6138000"/>
                </a:cubicBezTo>
                <a:close/>
              </a:path>
            </a:pathLst>
          </a:custGeom>
          <a:noFill/>
        </p:spPr>
        <p:txBody>
          <a:bodyPr vert="horz" wrap="square"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360000" indent="-180000" algn="l" defTabSz="914400" rtl="0" eaLnBrk="1" latinLnBrk="0" hangingPunct="1">
              <a:lnSpc>
                <a:spcPct val="100000"/>
              </a:lnSpc>
              <a:spcBef>
                <a:spcPts val="0"/>
              </a:spcBef>
              <a:spcAft>
                <a:spcPts val="600"/>
              </a:spcAft>
              <a:buFont typeface="Arial" panose="020B0604020202020204" pitchFamily="34" charset="0"/>
              <a:buChar char="•"/>
              <a:defRPr lang="en-US" sz="1600" kern="1200" dirty="0" smtClean="0">
                <a:solidFill>
                  <a:schemeClr val="tx2"/>
                </a:solidFill>
                <a:latin typeface="+mn-lt"/>
                <a:ea typeface="+mn-ea"/>
                <a:cs typeface="+mn-cs"/>
              </a:defRPr>
            </a:lvl2pPr>
            <a:lvl3pPr marL="54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72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4pPr>
            <a:lvl5pPr marL="900000" indent="-180000" algn="l" defTabSz="914400" rtl="0" eaLnBrk="1" latinLnBrk="0" hangingPunct="1">
              <a:lnSpc>
                <a:spcPct val="100000"/>
              </a:lnSpc>
              <a:spcBef>
                <a:spcPts val="0"/>
              </a:spcBef>
              <a:spcAft>
                <a:spcPts val="600"/>
              </a:spcAft>
              <a:buFont typeface="Arial" panose="020B0604020202020204" pitchFamily="34" charset="0"/>
              <a:buChar char="•"/>
              <a:defRPr lang="en-GB" sz="1600" kern="1200" dirty="0" smtClean="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Aft>
                <a:spcPts val="0"/>
              </a:spcAft>
            </a:pPr>
            <a:r>
              <a:rPr lang="en-US" sz="720">
                <a:solidFill>
                  <a:schemeClr val="bg1"/>
                </a:solidFill>
              </a:rPr>
              <a:t>Copyright © </a:t>
            </a:r>
            <a:r>
              <a:rPr lang="en-US" sz="720" err="1">
                <a:solidFill>
                  <a:schemeClr val="bg1"/>
                </a:solidFill>
              </a:rPr>
              <a:t>HighRes</a:t>
            </a:r>
            <a:r>
              <a:rPr lang="en-US" sz="720">
                <a:solidFill>
                  <a:schemeClr val="bg1"/>
                </a:solidFill>
              </a:rPr>
              <a:t> </a:t>
            </a:r>
            <a:r>
              <a:rPr lang="en-US" sz="720" err="1">
                <a:solidFill>
                  <a:schemeClr val="bg1"/>
                </a:solidFill>
              </a:rPr>
              <a:t>Biosolutions</a:t>
            </a:r>
            <a:r>
              <a:rPr lang="en-US" sz="720">
                <a:solidFill>
                  <a:schemeClr val="bg1"/>
                </a:solidFill>
              </a:rPr>
              <a:t> 2023. </a:t>
            </a:r>
          </a:p>
          <a:p>
            <a:pPr algn="r">
              <a:spcAft>
                <a:spcPts val="0"/>
              </a:spcAft>
            </a:pPr>
            <a:r>
              <a:rPr lang="en-US" sz="720">
                <a:solidFill>
                  <a:schemeClr val="bg1"/>
                </a:solidFill>
              </a:rPr>
              <a:t>All Rights Reserved, CONFIDENTIAL.</a:t>
            </a:r>
          </a:p>
          <a:p>
            <a:pPr marL="0" indent="0" algn="r" defTabSz="1097280" rtl="0" eaLnBrk="1" latinLnBrk="0" hangingPunct="1">
              <a:lnSpc>
                <a:spcPct val="100000"/>
              </a:lnSpc>
              <a:spcBef>
                <a:spcPts val="0"/>
              </a:spcBef>
              <a:spcAft>
                <a:spcPts val="0"/>
              </a:spcAft>
              <a:buFont typeface="Arial" panose="020B0604020202020204" pitchFamily="34" charset="0"/>
              <a:buNone/>
            </a:pPr>
            <a:r>
              <a:rPr lang="en-US" sz="720" kern="1200">
                <a:solidFill>
                  <a:schemeClr val="bg1"/>
                </a:solidFill>
                <a:latin typeface="+mn-lt"/>
                <a:ea typeface="+mn-ea"/>
                <a:cs typeface="+mn-cs"/>
              </a:rPr>
              <a:t>MR-DIG-231230-01 </a:t>
            </a:r>
            <a:r>
              <a:rPr lang="en-US" sz="720" kern="1200" err="1">
                <a:solidFill>
                  <a:schemeClr val="bg1"/>
                </a:solidFill>
                <a:latin typeface="+mn-lt"/>
                <a:ea typeface="+mn-ea"/>
                <a:cs typeface="+mn-cs"/>
              </a:rPr>
              <a:t>RevA</a:t>
            </a:r>
            <a:endParaRPr lang="en-US" sz="720" kern="1200">
              <a:solidFill>
                <a:schemeClr val="bg1"/>
              </a:solidFill>
              <a:latin typeface="+mn-lt"/>
              <a:ea typeface="+mn-ea"/>
              <a:cs typeface="+mn-cs"/>
            </a:endParaRPr>
          </a:p>
        </p:txBody>
      </p:sp>
    </p:spTree>
    <p:extLst>
      <p:ext uri="{BB962C8B-B14F-4D97-AF65-F5344CB8AC3E}">
        <p14:creationId xmlns:p14="http://schemas.microsoft.com/office/powerpoint/2010/main" val="32658231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A2698DAD-28AA-8899-A9F3-B0BE8A53388E}"/>
              </a:ext>
            </a:extLst>
          </p:cNvPr>
          <p:cNvSpPr>
            <a:spLocks noGrp="1"/>
          </p:cNvSpPr>
          <p:nvPr>
            <p:ph type="body" sz="quarter" idx="13"/>
          </p:nvPr>
        </p:nvSpPr>
        <p:spPr>
          <a:xfrm>
            <a:off x="716281" y="866633"/>
            <a:ext cx="13199744" cy="332399"/>
          </a:xfrm>
        </p:spPr>
        <p:txBody>
          <a:bodyPr>
            <a:noAutofit/>
          </a:bodyPr>
          <a:lstStyle>
            <a:lvl1pPr>
              <a:defRPr sz="2160">
                <a:solidFill>
                  <a:srgbClr val="2BADE3"/>
                </a:solidFill>
                <a:latin typeface="Poppins" panose="00000500000000000000" pitchFamily="2" charset="0"/>
                <a:cs typeface="Poppins" panose="00000500000000000000" pitchFamily="2" charset="0"/>
              </a:defRPr>
            </a:lvl1pPr>
          </a:lstStyle>
          <a:p>
            <a:pPr lvl="0"/>
            <a:r>
              <a:rPr lang="en-US"/>
              <a:t>Click to edit Master text styles</a:t>
            </a:r>
          </a:p>
        </p:txBody>
      </p:sp>
      <p:sp>
        <p:nvSpPr>
          <p:cNvPr id="2" name="Title 1">
            <a:extLst>
              <a:ext uri="{FF2B5EF4-FFF2-40B4-BE49-F238E27FC236}">
                <a16:creationId xmlns:a16="http://schemas.microsoft.com/office/drawing/2014/main" id="{246EE343-8BCD-DF97-13C9-CE8A3FEB30DB}"/>
              </a:ext>
            </a:extLst>
          </p:cNvPr>
          <p:cNvSpPr>
            <a:spLocks noGrp="1"/>
          </p:cNvSpPr>
          <p:nvPr>
            <p:ph type="title"/>
          </p:nvPr>
        </p:nvSpPr>
        <p:spPr/>
        <p:txBody>
          <a:bodyPr/>
          <a:lstStyle>
            <a:lvl1pPr>
              <a:defRPr b="0">
                <a:solidFill>
                  <a:srgbClr val="063A79"/>
                </a:solidFill>
                <a:latin typeface="Poppins" panose="00000500000000000000" pitchFamily="2" charset="0"/>
                <a:cs typeface="Poppins" panose="00000500000000000000" pitchFamily="2" charset="0"/>
              </a:defRPr>
            </a:lvl1pPr>
          </a:lstStyle>
          <a:p>
            <a:r>
              <a:rPr lang="en-US"/>
              <a:t>Click to edit Master title style</a:t>
            </a:r>
            <a:endParaRPr lang="en-GB"/>
          </a:p>
        </p:txBody>
      </p:sp>
      <p:pic>
        <p:nvPicPr>
          <p:cNvPr id="3" name="Picture 2">
            <a:extLst>
              <a:ext uri="{FF2B5EF4-FFF2-40B4-BE49-F238E27FC236}">
                <a16:creationId xmlns:a16="http://schemas.microsoft.com/office/drawing/2014/main" id="{62A5D3C4-B108-EDDE-8869-AF60D947602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Tree>
    <p:extLst>
      <p:ext uri="{BB962C8B-B14F-4D97-AF65-F5344CB8AC3E}">
        <p14:creationId xmlns:p14="http://schemas.microsoft.com/office/powerpoint/2010/main" val="15743931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Subtitle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497671-6461-BC57-5A91-69DCC715FD7C}"/>
              </a:ext>
            </a:extLst>
          </p:cNvPr>
          <p:cNvSpPr/>
          <p:nvPr userDrawn="1"/>
        </p:nvSpPr>
        <p:spPr>
          <a:xfrm>
            <a:off x="0" y="1"/>
            <a:ext cx="14630400" cy="1436370"/>
          </a:xfrm>
          <a:prstGeom prst="rect">
            <a:avLst/>
          </a:prstGeom>
          <a:solidFill>
            <a:srgbClr val="063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70"/>
          </a:p>
        </p:txBody>
      </p:sp>
      <p:sp>
        <p:nvSpPr>
          <p:cNvPr id="10" name="Text Placeholder 9">
            <a:extLst>
              <a:ext uri="{FF2B5EF4-FFF2-40B4-BE49-F238E27FC236}">
                <a16:creationId xmlns:a16="http://schemas.microsoft.com/office/drawing/2014/main" id="{A2698DAD-28AA-8899-A9F3-B0BE8A53388E}"/>
              </a:ext>
            </a:extLst>
          </p:cNvPr>
          <p:cNvSpPr>
            <a:spLocks noGrp="1"/>
          </p:cNvSpPr>
          <p:nvPr>
            <p:ph type="body" sz="quarter" idx="13"/>
          </p:nvPr>
        </p:nvSpPr>
        <p:spPr>
          <a:xfrm>
            <a:off x="717121" y="868321"/>
            <a:ext cx="13199744" cy="332399"/>
          </a:xfrm>
        </p:spPr>
        <p:txBody>
          <a:bodyPr vert="horz" lIns="0" tIns="0" rIns="0" bIns="0" rtlCol="0">
            <a:noAutofit/>
          </a:bodyPr>
          <a:lstStyle>
            <a:lvl1pPr>
              <a:defRPr lang="en-US" sz="2160" dirty="0">
                <a:solidFill>
                  <a:srgbClr val="2BADE3"/>
                </a:solidFill>
                <a:latin typeface="Poppins" panose="00000500000000000000" pitchFamily="2" charset="0"/>
                <a:cs typeface="Poppins" panose="00000500000000000000" pitchFamily="2" charset="0"/>
              </a:defRPr>
            </a:lvl1pPr>
          </a:lstStyle>
          <a:p>
            <a:pPr lvl="0"/>
            <a:r>
              <a:rPr lang="en-US"/>
              <a:t>Click to edit Master text styles</a:t>
            </a:r>
          </a:p>
        </p:txBody>
      </p:sp>
      <p:sp>
        <p:nvSpPr>
          <p:cNvPr id="3" name="Title 2">
            <a:extLst>
              <a:ext uri="{FF2B5EF4-FFF2-40B4-BE49-F238E27FC236}">
                <a16:creationId xmlns:a16="http://schemas.microsoft.com/office/drawing/2014/main" id="{FD611B59-2213-108F-5A16-2E419B91B956}"/>
              </a:ext>
            </a:extLst>
          </p:cNvPr>
          <p:cNvSpPr>
            <a:spLocks noGrp="1"/>
          </p:cNvSpPr>
          <p:nvPr>
            <p:ph type="title"/>
          </p:nvPr>
        </p:nvSpPr>
        <p:spPr/>
        <p:txBody>
          <a:bodyPr/>
          <a:lstStyle>
            <a:lvl1pPr>
              <a:defRPr b="0">
                <a:solidFill>
                  <a:schemeClr val="bg1"/>
                </a:solidFill>
                <a:latin typeface="Poppins" panose="00000500000000000000" pitchFamily="2" charset="0"/>
                <a:cs typeface="Poppins" panose="00000500000000000000" pitchFamily="2" charset="0"/>
              </a:defRPr>
            </a:lvl1pPr>
          </a:lstStyle>
          <a:p>
            <a:r>
              <a:rPr lang="en-US"/>
              <a:t>Click to edit Master title style</a:t>
            </a:r>
            <a:endParaRPr lang="en-GB"/>
          </a:p>
        </p:txBody>
      </p:sp>
      <p:pic>
        <p:nvPicPr>
          <p:cNvPr id="4" name="Picture 3">
            <a:extLst>
              <a:ext uri="{FF2B5EF4-FFF2-40B4-BE49-F238E27FC236}">
                <a16:creationId xmlns:a16="http://schemas.microsoft.com/office/drawing/2014/main" id="{8120168F-D050-DC99-F28C-07FF6FC5966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Tree>
    <p:extLst>
      <p:ext uri="{BB962C8B-B14F-4D97-AF65-F5344CB8AC3E}">
        <p14:creationId xmlns:p14="http://schemas.microsoft.com/office/powerpoint/2010/main" val="169590523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Subtitle (Dark)">
    <p:bg>
      <p:bgPr>
        <a:solidFill>
          <a:srgbClr val="063A79"/>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A2698DAD-28AA-8899-A9F3-B0BE8A53388E}"/>
              </a:ext>
            </a:extLst>
          </p:cNvPr>
          <p:cNvSpPr>
            <a:spLocks noGrp="1"/>
          </p:cNvSpPr>
          <p:nvPr>
            <p:ph type="body" sz="quarter" idx="13"/>
          </p:nvPr>
        </p:nvSpPr>
        <p:spPr>
          <a:xfrm>
            <a:off x="717121" y="868321"/>
            <a:ext cx="13199744" cy="332399"/>
          </a:xfrm>
        </p:spPr>
        <p:txBody>
          <a:bodyPr vert="horz" lIns="0" tIns="0" rIns="0" bIns="0" rtlCol="0">
            <a:noAutofit/>
          </a:bodyPr>
          <a:lstStyle>
            <a:lvl1pPr>
              <a:defRPr lang="en-US" sz="2160" dirty="0">
                <a:solidFill>
                  <a:srgbClr val="2BADE3"/>
                </a:solidFill>
                <a:latin typeface="Poppins" panose="00000500000000000000" pitchFamily="2" charset="0"/>
                <a:cs typeface="Poppins" panose="00000500000000000000" pitchFamily="2" charset="0"/>
              </a:defRPr>
            </a:lvl1pPr>
          </a:lstStyle>
          <a:p>
            <a:pPr lvl="0"/>
            <a:r>
              <a:rPr lang="en-US"/>
              <a:t>Click to edit Master text styles</a:t>
            </a:r>
          </a:p>
        </p:txBody>
      </p:sp>
      <p:sp>
        <p:nvSpPr>
          <p:cNvPr id="12" name="Title 11">
            <a:extLst>
              <a:ext uri="{FF2B5EF4-FFF2-40B4-BE49-F238E27FC236}">
                <a16:creationId xmlns:a16="http://schemas.microsoft.com/office/drawing/2014/main" id="{4297C868-F4D6-B1CA-24E2-F0111C3546E2}"/>
              </a:ext>
            </a:extLst>
          </p:cNvPr>
          <p:cNvSpPr>
            <a:spLocks noGrp="1"/>
          </p:cNvSpPr>
          <p:nvPr>
            <p:ph type="title"/>
          </p:nvPr>
        </p:nvSpPr>
        <p:spPr/>
        <p:txBody>
          <a:bodyPr/>
          <a:lstStyle>
            <a:lvl1pPr>
              <a:defRPr b="0">
                <a:solidFill>
                  <a:schemeClr val="bg1"/>
                </a:solidFill>
                <a:latin typeface="Poppins" panose="00000500000000000000" pitchFamily="2" charset="0"/>
                <a:cs typeface="Poppins" panose="00000500000000000000" pitchFamily="2" charset="0"/>
              </a:defRPr>
            </a:lvl1pPr>
          </a:lstStyle>
          <a:p>
            <a:r>
              <a:rPr lang="en-US"/>
              <a:t>Click to edit Master title style</a:t>
            </a:r>
            <a:endParaRPr lang="en-GB"/>
          </a:p>
        </p:txBody>
      </p:sp>
      <p:pic>
        <p:nvPicPr>
          <p:cNvPr id="2" name="Picture 1" descr="A black and white logo&#10;&#10;Description automatically generated">
            <a:extLst>
              <a:ext uri="{FF2B5EF4-FFF2-40B4-BE49-F238E27FC236}">
                <a16:creationId xmlns:a16="http://schemas.microsoft.com/office/drawing/2014/main" id="{CDF87ECE-D8F5-D794-C00D-3A8D8EAEF92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3941" y="7778476"/>
            <a:ext cx="920548" cy="216600"/>
          </a:xfrm>
          <a:prstGeom prst="rect">
            <a:avLst/>
          </a:prstGeom>
        </p:spPr>
      </p:pic>
    </p:spTree>
    <p:extLst>
      <p:ext uri="{BB962C8B-B14F-4D97-AF65-F5344CB8AC3E}">
        <p14:creationId xmlns:p14="http://schemas.microsoft.com/office/powerpoint/2010/main" val="3751067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rgbClr val="0096A9"/>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98E95B-5C91-4D5C-A2D1-6735F6079072}"/>
              </a:ext>
            </a:extLst>
          </p:cNvPr>
          <p:cNvPicPr>
            <a:picLocks noChangeAspect="1"/>
          </p:cNvPicPr>
          <p:nvPr userDrawn="1"/>
        </p:nvPicPr>
        <p:blipFill rotWithShape="1">
          <a:blip r:embed="rId2"/>
          <a:srcRect t="20949" b="7428"/>
          <a:stretch/>
        </p:blipFill>
        <p:spPr>
          <a:xfrm>
            <a:off x="0" y="0"/>
            <a:ext cx="14630400" cy="8229600"/>
          </a:xfrm>
          <a:prstGeom prst="rect">
            <a:avLst/>
          </a:prstGeom>
        </p:spPr>
      </p:pic>
      <p:sp>
        <p:nvSpPr>
          <p:cNvPr id="9" name="Rectangle 8">
            <a:extLst>
              <a:ext uri="{FF2B5EF4-FFF2-40B4-BE49-F238E27FC236}">
                <a16:creationId xmlns:a16="http://schemas.microsoft.com/office/drawing/2014/main" id="{A369CD0C-8BF2-4E3E-8C85-09B075B0434B}"/>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3" name="Text Placeholder 2"/>
          <p:cNvSpPr>
            <a:spLocks noGrp="1"/>
          </p:cNvSpPr>
          <p:nvPr>
            <p:ph type="body" idx="1"/>
          </p:nvPr>
        </p:nvSpPr>
        <p:spPr>
          <a:xfrm>
            <a:off x="914400" y="5669280"/>
            <a:ext cx="12618252" cy="1828800"/>
          </a:xfrm>
        </p:spPr>
        <p:txBody>
          <a:bodyPr/>
          <a:lstStyle>
            <a:lvl1pPr marL="0" indent="0">
              <a:buNone/>
              <a:defRPr sz="2824">
                <a:solidFill>
                  <a:schemeClr val="bg1"/>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7A0B79CA-C4D9-4908-8B03-07B20BD050DE}" type="datetime1">
              <a:rPr lang="en-US" smtClean="0"/>
              <a:t>12/7/25</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14400" y="4389120"/>
            <a:ext cx="12801600" cy="1097280"/>
          </a:xfrm>
        </p:spPr>
        <p:txBody>
          <a:bodyPr tIns="91440" bIns="91440" anchor="t" anchorCtr="0">
            <a:noAutofit/>
          </a:bodyPr>
          <a:lstStyle>
            <a:lvl1pPr algn="l">
              <a:defRPr sz="6354">
                <a:solidFill>
                  <a:schemeClr val="bg1"/>
                </a:solidFill>
                <a:latin typeface="+mj-lt"/>
                <a:cs typeface="Segoe UI Semilight" panose="020B0402040204020203" pitchFamily="34" charset="0"/>
              </a:defRPr>
            </a:lvl1pPr>
          </a:lstStyle>
          <a:p>
            <a:r>
              <a:rPr lang="en-US" dirty="0"/>
              <a:t>Click to edit Master title style</a:t>
            </a:r>
          </a:p>
        </p:txBody>
      </p:sp>
      <p:pic>
        <p:nvPicPr>
          <p:cNvPr id="11" name="Picture 10">
            <a:extLst>
              <a:ext uri="{FF2B5EF4-FFF2-40B4-BE49-F238E27FC236}">
                <a16:creationId xmlns:a16="http://schemas.microsoft.com/office/drawing/2014/main" id="{6D36EFAE-173A-431F-8B79-18B410985F9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98876792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A2698DAD-28AA-8899-A9F3-B0BE8A53388E}"/>
              </a:ext>
            </a:extLst>
          </p:cNvPr>
          <p:cNvSpPr>
            <a:spLocks noGrp="1"/>
          </p:cNvSpPr>
          <p:nvPr>
            <p:ph type="body" sz="quarter" idx="13"/>
          </p:nvPr>
        </p:nvSpPr>
        <p:spPr>
          <a:xfrm>
            <a:off x="716281" y="866633"/>
            <a:ext cx="13199744" cy="332399"/>
          </a:xfrm>
        </p:spPr>
        <p:txBody>
          <a:bodyPr>
            <a:noAutofit/>
          </a:bodyPr>
          <a:lstStyle>
            <a:lvl1pPr>
              <a:defRPr sz="2160">
                <a:solidFill>
                  <a:srgbClr val="2BADE3"/>
                </a:solidFill>
                <a:latin typeface="Poppins" panose="00000500000000000000" pitchFamily="2" charset="0"/>
                <a:cs typeface="Poppins" panose="00000500000000000000" pitchFamily="2" charset="0"/>
              </a:defRPr>
            </a:lvl1pPr>
          </a:lstStyle>
          <a:p>
            <a:pPr lvl="0"/>
            <a:r>
              <a:rPr lang="en-US"/>
              <a:t>Click to edit Master text styles</a:t>
            </a:r>
          </a:p>
        </p:txBody>
      </p:sp>
      <p:sp>
        <p:nvSpPr>
          <p:cNvPr id="2" name="Title 1">
            <a:extLst>
              <a:ext uri="{FF2B5EF4-FFF2-40B4-BE49-F238E27FC236}">
                <a16:creationId xmlns:a16="http://schemas.microsoft.com/office/drawing/2014/main" id="{246EE343-8BCD-DF97-13C9-CE8A3FEB30DB}"/>
              </a:ext>
            </a:extLst>
          </p:cNvPr>
          <p:cNvSpPr>
            <a:spLocks noGrp="1"/>
          </p:cNvSpPr>
          <p:nvPr>
            <p:ph type="title"/>
          </p:nvPr>
        </p:nvSpPr>
        <p:spPr/>
        <p:txBody>
          <a:bodyPr/>
          <a:lstStyle>
            <a:lvl1pPr>
              <a:defRPr b="0">
                <a:solidFill>
                  <a:srgbClr val="063A79"/>
                </a:solidFill>
                <a:latin typeface="Poppins" panose="00000500000000000000" pitchFamily="2" charset="0"/>
                <a:cs typeface="Poppins" panose="00000500000000000000" pitchFamily="2" charset="0"/>
              </a:defRPr>
            </a:lvl1pPr>
          </a:lstStyle>
          <a:p>
            <a:r>
              <a:rPr lang="en-US"/>
              <a:t>Click to edit Master title style</a:t>
            </a:r>
            <a:endParaRPr lang="en-GB"/>
          </a:p>
        </p:txBody>
      </p:sp>
      <p:pic>
        <p:nvPicPr>
          <p:cNvPr id="3" name="Picture 2">
            <a:extLst>
              <a:ext uri="{FF2B5EF4-FFF2-40B4-BE49-F238E27FC236}">
                <a16:creationId xmlns:a16="http://schemas.microsoft.com/office/drawing/2014/main" id="{90E6BD96-C709-DD92-F934-02C09EF8ECF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Tree>
    <p:extLst>
      <p:ext uri="{BB962C8B-B14F-4D97-AF65-F5344CB8AC3E}">
        <p14:creationId xmlns:p14="http://schemas.microsoft.com/office/powerpoint/2010/main" val="25577227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and Subtitle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497671-6461-BC57-5A91-69DCC715FD7C}"/>
              </a:ext>
            </a:extLst>
          </p:cNvPr>
          <p:cNvSpPr/>
          <p:nvPr userDrawn="1"/>
        </p:nvSpPr>
        <p:spPr>
          <a:xfrm>
            <a:off x="0" y="1"/>
            <a:ext cx="14630400" cy="1436370"/>
          </a:xfrm>
          <a:prstGeom prst="rect">
            <a:avLst/>
          </a:prstGeom>
          <a:solidFill>
            <a:srgbClr val="063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70"/>
          </a:p>
        </p:txBody>
      </p:sp>
      <p:sp>
        <p:nvSpPr>
          <p:cNvPr id="10" name="Text Placeholder 9">
            <a:extLst>
              <a:ext uri="{FF2B5EF4-FFF2-40B4-BE49-F238E27FC236}">
                <a16:creationId xmlns:a16="http://schemas.microsoft.com/office/drawing/2014/main" id="{A2698DAD-28AA-8899-A9F3-B0BE8A53388E}"/>
              </a:ext>
            </a:extLst>
          </p:cNvPr>
          <p:cNvSpPr>
            <a:spLocks noGrp="1"/>
          </p:cNvSpPr>
          <p:nvPr>
            <p:ph type="body" sz="quarter" idx="13"/>
          </p:nvPr>
        </p:nvSpPr>
        <p:spPr>
          <a:xfrm>
            <a:off x="717121" y="868321"/>
            <a:ext cx="13199744" cy="332399"/>
          </a:xfrm>
        </p:spPr>
        <p:txBody>
          <a:bodyPr vert="horz" lIns="0" tIns="0" rIns="0" bIns="0" rtlCol="0">
            <a:noAutofit/>
          </a:bodyPr>
          <a:lstStyle>
            <a:lvl1pPr>
              <a:defRPr lang="en-US" sz="2160" dirty="0">
                <a:solidFill>
                  <a:srgbClr val="2BADE3"/>
                </a:solidFill>
                <a:latin typeface="Poppins" panose="00000500000000000000" pitchFamily="2" charset="0"/>
                <a:cs typeface="Poppins" panose="00000500000000000000" pitchFamily="2" charset="0"/>
              </a:defRPr>
            </a:lvl1pPr>
          </a:lstStyle>
          <a:p>
            <a:pPr lvl="0"/>
            <a:r>
              <a:rPr lang="en-US"/>
              <a:t>Click to edit Master text styles</a:t>
            </a:r>
          </a:p>
        </p:txBody>
      </p:sp>
      <p:sp>
        <p:nvSpPr>
          <p:cNvPr id="3" name="Title 2">
            <a:extLst>
              <a:ext uri="{FF2B5EF4-FFF2-40B4-BE49-F238E27FC236}">
                <a16:creationId xmlns:a16="http://schemas.microsoft.com/office/drawing/2014/main" id="{FD611B59-2213-108F-5A16-2E419B91B956}"/>
              </a:ext>
            </a:extLst>
          </p:cNvPr>
          <p:cNvSpPr>
            <a:spLocks noGrp="1"/>
          </p:cNvSpPr>
          <p:nvPr>
            <p:ph type="title"/>
          </p:nvPr>
        </p:nvSpPr>
        <p:spPr/>
        <p:txBody>
          <a:bodyPr/>
          <a:lstStyle>
            <a:lvl1pPr>
              <a:defRPr b="0">
                <a:solidFill>
                  <a:schemeClr val="bg1"/>
                </a:solidFill>
                <a:latin typeface="Poppins" panose="00000500000000000000" pitchFamily="2" charset="0"/>
                <a:cs typeface="Poppins" panose="00000500000000000000" pitchFamily="2" charset="0"/>
              </a:defRPr>
            </a:lvl1pPr>
          </a:lstStyle>
          <a:p>
            <a:r>
              <a:rPr lang="en-US"/>
              <a:t>Click to edit Master title style</a:t>
            </a:r>
            <a:endParaRPr lang="en-GB"/>
          </a:p>
        </p:txBody>
      </p:sp>
      <p:pic>
        <p:nvPicPr>
          <p:cNvPr id="4" name="Picture 3">
            <a:extLst>
              <a:ext uri="{FF2B5EF4-FFF2-40B4-BE49-F238E27FC236}">
                <a16:creationId xmlns:a16="http://schemas.microsoft.com/office/drawing/2014/main" id="{2459E9C0-7794-A626-8FCD-CACF43760B0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Tree>
    <p:extLst>
      <p:ext uri="{BB962C8B-B14F-4D97-AF65-F5344CB8AC3E}">
        <p14:creationId xmlns:p14="http://schemas.microsoft.com/office/powerpoint/2010/main" val="136989014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and Subtitle (Dark)">
    <p:bg>
      <p:bgPr>
        <a:solidFill>
          <a:schemeClr val="accent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A2698DAD-28AA-8899-A9F3-B0BE8A53388E}"/>
              </a:ext>
            </a:extLst>
          </p:cNvPr>
          <p:cNvSpPr>
            <a:spLocks noGrp="1"/>
          </p:cNvSpPr>
          <p:nvPr>
            <p:ph type="body" sz="quarter" idx="13"/>
          </p:nvPr>
        </p:nvSpPr>
        <p:spPr>
          <a:xfrm>
            <a:off x="717121" y="868321"/>
            <a:ext cx="13199744" cy="332399"/>
          </a:xfrm>
        </p:spPr>
        <p:txBody>
          <a:bodyPr vert="horz" lIns="0" tIns="0" rIns="0" bIns="0" rtlCol="0">
            <a:noAutofit/>
          </a:bodyPr>
          <a:lstStyle>
            <a:lvl1pPr>
              <a:defRPr lang="en-US" sz="2160" dirty="0">
                <a:solidFill>
                  <a:schemeClr val="accent3"/>
                </a:solidFill>
              </a:defRPr>
            </a:lvl1pPr>
          </a:lstStyle>
          <a:p>
            <a:pPr lvl="0"/>
            <a:r>
              <a:rPr lang="en-US"/>
              <a:t>Click to edit Master text styles</a:t>
            </a:r>
          </a:p>
        </p:txBody>
      </p:sp>
      <p:sp>
        <p:nvSpPr>
          <p:cNvPr id="12" name="Title 11">
            <a:extLst>
              <a:ext uri="{FF2B5EF4-FFF2-40B4-BE49-F238E27FC236}">
                <a16:creationId xmlns:a16="http://schemas.microsoft.com/office/drawing/2014/main" id="{4297C868-F4D6-B1CA-24E2-F0111C3546E2}"/>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pic>
        <p:nvPicPr>
          <p:cNvPr id="2" name="Picture 1" descr="Text&#10;&#10;Description automatically generated with medium confidence">
            <a:extLst>
              <a:ext uri="{FF2B5EF4-FFF2-40B4-BE49-F238E27FC236}">
                <a16:creationId xmlns:a16="http://schemas.microsoft.com/office/drawing/2014/main" id="{C0E02D89-A543-988D-74E3-A7A7DC47CC4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4376" y="7581400"/>
            <a:ext cx="1511813" cy="496444"/>
          </a:xfrm>
          <a:prstGeom prst="rect">
            <a:avLst/>
          </a:prstGeom>
        </p:spPr>
      </p:pic>
      <p:grpSp>
        <p:nvGrpSpPr>
          <p:cNvPr id="13" name="Group 12">
            <a:extLst>
              <a:ext uri="{FF2B5EF4-FFF2-40B4-BE49-F238E27FC236}">
                <a16:creationId xmlns:a16="http://schemas.microsoft.com/office/drawing/2014/main" id="{85ADB6B6-396E-A5FE-8359-2D0078D2C8B0}"/>
              </a:ext>
            </a:extLst>
          </p:cNvPr>
          <p:cNvGrpSpPr/>
          <p:nvPr userDrawn="1"/>
        </p:nvGrpSpPr>
        <p:grpSpPr>
          <a:xfrm>
            <a:off x="0" y="344805"/>
            <a:ext cx="14630400" cy="7809094"/>
            <a:chOff x="0" y="287338"/>
            <a:chExt cx="12192000" cy="6507578"/>
          </a:xfrm>
        </p:grpSpPr>
        <p:cxnSp>
          <p:nvCxnSpPr>
            <p:cNvPr id="14" name="Straight Connector 13">
              <a:extLst>
                <a:ext uri="{FF2B5EF4-FFF2-40B4-BE49-F238E27FC236}">
                  <a16:creationId xmlns:a16="http://schemas.microsoft.com/office/drawing/2014/main" id="{AF9E6B95-BFC3-EAEE-6847-C50108D5E1D4}"/>
                </a:ext>
              </a:extLst>
            </p:cNvPr>
            <p:cNvCxnSpPr/>
            <p:nvPr userDrawn="1"/>
          </p:nvCxnSpPr>
          <p:spPr>
            <a:xfrm>
              <a:off x="595313" y="6794916"/>
              <a:ext cx="10999787" cy="0"/>
            </a:xfrm>
            <a:prstGeom prst="line">
              <a:avLst/>
            </a:prstGeom>
            <a:ln w="127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15" name="Rectangle: Top Corners Rounded 14">
              <a:extLst>
                <a:ext uri="{FF2B5EF4-FFF2-40B4-BE49-F238E27FC236}">
                  <a16:creationId xmlns:a16="http://schemas.microsoft.com/office/drawing/2014/main" id="{510312A5-409A-4E4C-8A7A-28015C9705EF}"/>
                </a:ext>
              </a:extLst>
            </p:cNvPr>
            <p:cNvSpPr/>
            <p:nvPr userDrawn="1"/>
          </p:nvSpPr>
          <p:spPr>
            <a:xfrm rot="16200000">
              <a:off x="11877675" y="430213"/>
              <a:ext cx="457200" cy="171450"/>
            </a:xfrm>
            <a:prstGeom prst="round2SameRect">
              <a:avLst>
                <a:gd name="adj1" fmla="val 35186"/>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sp>
          <p:nvSpPr>
            <p:cNvPr id="16" name="Rectangle: Top Corners Rounded 15">
              <a:extLst>
                <a:ext uri="{FF2B5EF4-FFF2-40B4-BE49-F238E27FC236}">
                  <a16:creationId xmlns:a16="http://schemas.microsoft.com/office/drawing/2014/main" id="{7CA37387-5F66-C79C-98A4-1506DD77108A}"/>
                </a:ext>
              </a:extLst>
            </p:cNvPr>
            <p:cNvSpPr/>
            <p:nvPr userDrawn="1"/>
          </p:nvSpPr>
          <p:spPr>
            <a:xfrm rot="5400000" flipH="1">
              <a:off x="-142875" y="430213"/>
              <a:ext cx="457200" cy="171450"/>
            </a:xfrm>
            <a:prstGeom prst="round2SameRect">
              <a:avLst>
                <a:gd name="adj1" fmla="val 35186"/>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grpSp>
      <p:sp>
        <p:nvSpPr>
          <p:cNvPr id="3" name="Footer Placeholder 3">
            <a:extLst>
              <a:ext uri="{FF2B5EF4-FFF2-40B4-BE49-F238E27FC236}">
                <a16:creationId xmlns:a16="http://schemas.microsoft.com/office/drawing/2014/main" id="{DB3ECFD0-9A72-2D95-7481-A4A91B520471}"/>
              </a:ext>
            </a:extLst>
          </p:cNvPr>
          <p:cNvSpPr txBox="1">
            <a:spLocks/>
          </p:cNvSpPr>
          <p:nvPr userDrawn="1"/>
        </p:nvSpPr>
        <p:spPr>
          <a:xfrm>
            <a:off x="10198214" y="7729017"/>
            <a:ext cx="3715906" cy="424873"/>
          </a:xfrm>
          <a:custGeom>
            <a:avLst/>
            <a:gdLst>
              <a:gd name="connsiteX0" fmla="*/ 0 w 6931025"/>
              <a:gd name="connsiteY0" fmla="*/ 0 h 6858000"/>
              <a:gd name="connsiteX1" fmla="*/ 6931025 w 6931025"/>
              <a:gd name="connsiteY1" fmla="*/ 0 h 6858000"/>
              <a:gd name="connsiteX2" fmla="*/ 6931025 w 6931025"/>
              <a:gd name="connsiteY2" fmla="*/ 6858000 h 6858000"/>
              <a:gd name="connsiteX3" fmla="*/ 720000 w 6931025"/>
              <a:gd name="connsiteY3" fmla="*/ 6858000 h 6858000"/>
              <a:gd name="connsiteX4" fmla="*/ 0 w 6931025"/>
              <a:gd name="connsiteY4" fmla="*/ 613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1025" h="6858000">
                <a:moveTo>
                  <a:pt x="0" y="0"/>
                </a:moveTo>
                <a:lnTo>
                  <a:pt x="6931025" y="0"/>
                </a:lnTo>
                <a:lnTo>
                  <a:pt x="6931025" y="6858000"/>
                </a:lnTo>
                <a:lnTo>
                  <a:pt x="720000" y="6858000"/>
                </a:lnTo>
                <a:cubicBezTo>
                  <a:pt x="322355" y="6858000"/>
                  <a:pt x="0" y="6535645"/>
                  <a:pt x="0" y="6138000"/>
                </a:cubicBezTo>
                <a:close/>
              </a:path>
            </a:pathLst>
          </a:custGeom>
          <a:noFill/>
        </p:spPr>
        <p:txBody>
          <a:bodyPr vert="horz" wrap="square"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360000" indent="-180000" algn="l" defTabSz="914400" rtl="0" eaLnBrk="1" latinLnBrk="0" hangingPunct="1">
              <a:lnSpc>
                <a:spcPct val="100000"/>
              </a:lnSpc>
              <a:spcBef>
                <a:spcPts val="0"/>
              </a:spcBef>
              <a:spcAft>
                <a:spcPts val="600"/>
              </a:spcAft>
              <a:buFont typeface="Arial" panose="020B0604020202020204" pitchFamily="34" charset="0"/>
              <a:buChar char="•"/>
              <a:defRPr lang="en-US" sz="1600" kern="1200" dirty="0" smtClean="0">
                <a:solidFill>
                  <a:schemeClr val="tx2"/>
                </a:solidFill>
                <a:latin typeface="+mn-lt"/>
                <a:ea typeface="+mn-ea"/>
                <a:cs typeface="+mn-cs"/>
              </a:defRPr>
            </a:lvl2pPr>
            <a:lvl3pPr marL="54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72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4pPr>
            <a:lvl5pPr marL="900000" indent="-180000" algn="l" defTabSz="914400" rtl="0" eaLnBrk="1" latinLnBrk="0" hangingPunct="1">
              <a:lnSpc>
                <a:spcPct val="100000"/>
              </a:lnSpc>
              <a:spcBef>
                <a:spcPts val="0"/>
              </a:spcBef>
              <a:spcAft>
                <a:spcPts val="600"/>
              </a:spcAft>
              <a:buFont typeface="Arial" panose="020B0604020202020204" pitchFamily="34" charset="0"/>
              <a:buChar char="•"/>
              <a:defRPr lang="en-GB" sz="1600" kern="1200" dirty="0" smtClean="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Aft>
                <a:spcPts val="0"/>
              </a:spcAft>
            </a:pPr>
            <a:r>
              <a:rPr lang="en-US" sz="720">
                <a:solidFill>
                  <a:schemeClr val="bg1"/>
                </a:solidFill>
              </a:rPr>
              <a:t>Copyright © </a:t>
            </a:r>
            <a:r>
              <a:rPr lang="en-US" sz="720" err="1">
                <a:solidFill>
                  <a:schemeClr val="bg1"/>
                </a:solidFill>
              </a:rPr>
              <a:t>HighRes</a:t>
            </a:r>
            <a:r>
              <a:rPr lang="en-US" sz="720">
                <a:solidFill>
                  <a:schemeClr val="bg1"/>
                </a:solidFill>
              </a:rPr>
              <a:t> </a:t>
            </a:r>
            <a:r>
              <a:rPr lang="en-US" sz="720" err="1">
                <a:solidFill>
                  <a:schemeClr val="bg1"/>
                </a:solidFill>
              </a:rPr>
              <a:t>Biosolutions</a:t>
            </a:r>
            <a:r>
              <a:rPr lang="en-US" sz="720">
                <a:solidFill>
                  <a:schemeClr val="bg1"/>
                </a:solidFill>
              </a:rPr>
              <a:t> 2023. </a:t>
            </a:r>
          </a:p>
          <a:p>
            <a:pPr algn="r">
              <a:spcAft>
                <a:spcPts val="0"/>
              </a:spcAft>
            </a:pPr>
            <a:r>
              <a:rPr lang="en-US" sz="720">
                <a:solidFill>
                  <a:schemeClr val="bg1"/>
                </a:solidFill>
              </a:rPr>
              <a:t>All Rights Reserved, CONFIDENTIAL.</a:t>
            </a:r>
          </a:p>
          <a:p>
            <a:pPr marL="0" indent="0" algn="r" defTabSz="1097280" rtl="0" eaLnBrk="1" latinLnBrk="0" hangingPunct="1">
              <a:lnSpc>
                <a:spcPct val="100000"/>
              </a:lnSpc>
              <a:spcBef>
                <a:spcPts val="0"/>
              </a:spcBef>
              <a:spcAft>
                <a:spcPts val="0"/>
              </a:spcAft>
              <a:buFont typeface="Arial" panose="020B0604020202020204" pitchFamily="34" charset="0"/>
              <a:buNone/>
            </a:pPr>
            <a:r>
              <a:rPr lang="en-US" sz="720" kern="1200">
                <a:solidFill>
                  <a:schemeClr val="bg1"/>
                </a:solidFill>
                <a:latin typeface="+mn-lt"/>
                <a:ea typeface="+mn-ea"/>
                <a:cs typeface="+mn-cs"/>
              </a:rPr>
              <a:t>MR-DIG-231230-01 </a:t>
            </a:r>
            <a:r>
              <a:rPr lang="en-US" sz="720" kern="1200" err="1">
                <a:solidFill>
                  <a:schemeClr val="bg1"/>
                </a:solidFill>
                <a:latin typeface="+mn-lt"/>
                <a:ea typeface="+mn-ea"/>
                <a:cs typeface="+mn-cs"/>
              </a:rPr>
              <a:t>RevA</a:t>
            </a:r>
            <a:endParaRPr lang="en-US" sz="720" kern="1200">
              <a:solidFill>
                <a:schemeClr val="bg1"/>
              </a:solidFill>
              <a:latin typeface="+mn-lt"/>
              <a:ea typeface="+mn-ea"/>
              <a:cs typeface="+mn-cs"/>
            </a:endParaRPr>
          </a:p>
        </p:txBody>
      </p:sp>
    </p:spTree>
    <p:extLst>
      <p:ext uri="{BB962C8B-B14F-4D97-AF65-F5344CB8AC3E}">
        <p14:creationId xmlns:p14="http://schemas.microsoft.com/office/powerpoint/2010/main" val="338140038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93291E-0E01-487E-0F48-647599747785}"/>
              </a:ext>
            </a:extLst>
          </p:cNvPr>
          <p:cNvSpPr>
            <a:spLocks noGrp="1"/>
          </p:cNvSpPr>
          <p:nvPr>
            <p:ph type="title"/>
          </p:nvPr>
        </p:nvSpPr>
        <p:spPr/>
        <p:txBody>
          <a:bodyPr/>
          <a:lstStyle/>
          <a:p>
            <a:r>
              <a:rPr lang="en-US"/>
              <a:t>Click to edit Master title style</a:t>
            </a:r>
            <a:endParaRPr lang="en-GB"/>
          </a:p>
        </p:txBody>
      </p:sp>
      <p:pic>
        <p:nvPicPr>
          <p:cNvPr id="13" name="Picture 12" descr="Logo&#10;&#10;Description automatically generated with medium confidence">
            <a:extLst>
              <a:ext uri="{FF2B5EF4-FFF2-40B4-BE49-F238E27FC236}">
                <a16:creationId xmlns:a16="http://schemas.microsoft.com/office/drawing/2014/main" id="{B5A11595-C5C8-1923-35F7-D206C9B2994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4376" y="7581400"/>
            <a:ext cx="1512899" cy="496800"/>
          </a:xfrm>
          <a:prstGeom prst="rect">
            <a:avLst/>
          </a:prstGeom>
        </p:spPr>
      </p:pic>
      <p:grpSp>
        <p:nvGrpSpPr>
          <p:cNvPr id="11" name="Group 10">
            <a:extLst>
              <a:ext uri="{FF2B5EF4-FFF2-40B4-BE49-F238E27FC236}">
                <a16:creationId xmlns:a16="http://schemas.microsoft.com/office/drawing/2014/main" id="{5C69DB69-C1C1-38F5-2507-DE203CAD6183}"/>
              </a:ext>
            </a:extLst>
          </p:cNvPr>
          <p:cNvGrpSpPr/>
          <p:nvPr userDrawn="1"/>
        </p:nvGrpSpPr>
        <p:grpSpPr>
          <a:xfrm>
            <a:off x="0" y="344805"/>
            <a:ext cx="14630400" cy="7809094"/>
            <a:chOff x="0" y="287338"/>
            <a:chExt cx="12192000" cy="6507578"/>
          </a:xfrm>
        </p:grpSpPr>
        <p:cxnSp>
          <p:nvCxnSpPr>
            <p:cNvPr id="12" name="Straight Connector 11">
              <a:extLst>
                <a:ext uri="{FF2B5EF4-FFF2-40B4-BE49-F238E27FC236}">
                  <a16:creationId xmlns:a16="http://schemas.microsoft.com/office/drawing/2014/main" id="{5EFD051F-58E8-4D9D-F19F-FF0D8D2D5AB2}"/>
                </a:ext>
              </a:extLst>
            </p:cNvPr>
            <p:cNvCxnSpPr/>
            <p:nvPr userDrawn="1"/>
          </p:nvCxnSpPr>
          <p:spPr>
            <a:xfrm>
              <a:off x="595313" y="6794916"/>
              <a:ext cx="10999787" cy="0"/>
            </a:xfrm>
            <a:prstGeom prst="line">
              <a:avLst/>
            </a:prstGeom>
            <a:ln w="127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14" name="Rectangle: Top Corners Rounded 13">
              <a:extLst>
                <a:ext uri="{FF2B5EF4-FFF2-40B4-BE49-F238E27FC236}">
                  <a16:creationId xmlns:a16="http://schemas.microsoft.com/office/drawing/2014/main" id="{4C9B0FE2-9D7A-A151-0296-F7E5DD10EC76}"/>
                </a:ext>
              </a:extLst>
            </p:cNvPr>
            <p:cNvSpPr/>
            <p:nvPr userDrawn="1"/>
          </p:nvSpPr>
          <p:spPr>
            <a:xfrm rot="16200000">
              <a:off x="11877675" y="430213"/>
              <a:ext cx="457200" cy="171450"/>
            </a:xfrm>
            <a:prstGeom prst="round2SameRect">
              <a:avLst>
                <a:gd name="adj1" fmla="val 35186"/>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sp>
          <p:nvSpPr>
            <p:cNvPr id="15" name="Rectangle: Top Corners Rounded 14">
              <a:extLst>
                <a:ext uri="{FF2B5EF4-FFF2-40B4-BE49-F238E27FC236}">
                  <a16:creationId xmlns:a16="http://schemas.microsoft.com/office/drawing/2014/main" id="{AF9C5DF1-27D3-8236-315B-11A86501C9CA}"/>
                </a:ext>
              </a:extLst>
            </p:cNvPr>
            <p:cNvSpPr/>
            <p:nvPr userDrawn="1"/>
          </p:nvSpPr>
          <p:spPr>
            <a:xfrm rot="5400000" flipH="1">
              <a:off x="-142875" y="430213"/>
              <a:ext cx="457200" cy="171450"/>
            </a:xfrm>
            <a:prstGeom prst="round2SameRect">
              <a:avLst>
                <a:gd name="adj1" fmla="val 35186"/>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grpSp>
      <p:sp>
        <p:nvSpPr>
          <p:cNvPr id="7" name="Footer Placeholder 3">
            <a:extLst>
              <a:ext uri="{FF2B5EF4-FFF2-40B4-BE49-F238E27FC236}">
                <a16:creationId xmlns:a16="http://schemas.microsoft.com/office/drawing/2014/main" id="{CD0802BC-71FE-57FE-4861-83384840CDF9}"/>
              </a:ext>
            </a:extLst>
          </p:cNvPr>
          <p:cNvSpPr txBox="1">
            <a:spLocks/>
          </p:cNvSpPr>
          <p:nvPr userDrawn="1"/>
        </p:nvSpPr>
        <p:spPr>
          <a:xfrm>
            <a:off x="10198214" y="7729017"/>
            <a:ext cx="3715906" cy="424873"/>
          </a:xfrm>
          <a:custGeom>
            <a:avLst/>
            <a:gdLst>
              <a:gd name="connsiteX0" fmla="*/ 0 w 6931025"/>
              <a:gd name="connsiteY0" fmla="*/ 0 h 6858000"/>
              <a:gd name="connsiteX1" fmla="*/ 6931025 w 6931025"/>
              <a:gd name="connsiteY1" fmla="*/ 0 h 6858000"/>
              <a:gd name="connsiteX2" fmla="*/ 6931025 w 6931025"/>
              <a:gd name="connsiteY2" fmla="*/ 6858000 h 6858000"/>
              <a:gd name="connsiteX3" fmla="*/ 720000 w 6931025"/>
              <a:gd name="connsiteY3" fmla="*/ 6858000 h 6858000"/>
              <a:gd name="connsiteX4" fmla="*/ 0 w 6931025"/>
              <a:gd name="connsiteY4" fmla="*/ 613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1025" h="6858000">
                <a:moveTo>
                  <a:pt x="0" y="0"/>
                </a:moveTo>
                <a:lnTo>
                  <a:pt x="6931025" y="0"/>
                </a:lnTo>
                <a:lnTo>
                  <a:pt x="6931025" y="6858000"/>
                </a:lnTo>
                <a:lnTo>
                  <a:pt x="720000" y="6858000"/>
                </a:lnTo>
                <a:cubicBezTo>
                  <a:pt x="322355" y="6858000"/>
                  <a:pt x="0" y="6535645"/>
                  <a:pt x="0" y="6138000"/>
                </a:cubicBezTo>
                <a:close/>
              </a:path>
            </a:pathLst>
          </a:custGeom>
          <a:noFill/>
        </p:spPr>
        <p:txBody>
          <a:bodyPr vert="horz" wrap="square"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360000" indent="-180000" algn="l" defTabSz="914400" rtl="0" eaLnBrk="1" latinLnBrk="0" hangingPunct="1">
              <a:lnSpc>
                <a:spcPct val="100000"/>
              </a:lnSpc>
              <a:spcBef>
                <a:spcPts val="0"/>
              </a:spcBef>
              <a:spcAft>
                <a:spcPts val="600"/>
              </a:spcAft>
              <a:buFont typeface="Arial" panose="020B0604020202020204" pitchFamily="34" charset="0"/>
              <a:buChar char="•"/>
              <a:defRPr lang="en-US" sz="1600" kern="1200" dirty="0" smtClean="0">
                <a:solidFill>
                  <a:schemeClr val="tx2"/>
                </a:solidFill>
                <a:latin typeface="+mn-lt"/>
                <a:ea typeface="+mn-ea"/>
                <a:cs typeface="+mn-cs"/>
              </a:defRPr>
            </a:lvl2pPr>
            <a:lvl3pPr marL="54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72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4pPr>
            <a:lvl5pPr marL="900000" indent="-180000" algn="l" defTabSz="914400" rtl="0" eaLnBrk="1" latinLnBrk="0" hangingPunct="1">
              <a:lnSpc>
                <a:spcPct val="100000"/>
              </a:lnSpc>
              <a:spcBef>
                <a:spcPts val="0"/>
              </a:spcBef>
              <a:spcAft>
                <a:spcPts val="600"/>
              </a:spcAft>
              <a:buFont typeface="Arial" panose="020B0604020202020204" pitchFamily="34" charset="0"/>
              <a:buChar char="•"/>
              <a:defRPr lang="en-GB" sz="1600" kern="1200" dirty="0" smtClean="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Aft>
                <a:spcPts val="0"/>
              </a:spcAft>
            </a:pPr>
            <a:r>
              <a:rPr lang="en-US" sz="720">
                <a:solidFill>
                  <a:schemeClr val="tx2">
                    <a:lumMod val="75000"/>
                    <a:lumOff val="25000"/>
                  </a:schemeClr>
                </a:solidFill>
              </a:rPr>
              <a:t>Copyright © </a:t>
            </a:r>
            <a:r>
              <a:rPr lang="en-US" sz="720" err="1">
                <a:solidFill>
                  <a:schemeClr val="tx2">
                    <a:lumMod val="75000"/>
                    <a:lumOff val="25000"/>
                  </a:schemeClr>
                </a:solidFill>
              </a:rPr>
              <a:t>HighRes</a:t>
            </a:r>
            <a:r>
              <a:rPr lang="en-US" sz="720">
                <a:solidFill>
                  <a:schemeClr val="tx2">
                    <a:lumMod val="75000"/>
                    <a:lumOff val="25000"/>
                  </a:schemeClr>
                </a:solidFill>
              </a:rPr>
              <a:t> </a:t>
            </a:r>
            <a:r>
              <a:rPr lang="en-US" sz="720" err="1">
                <a:solidFill>
                  <a:schemeClr val="tx2">
                    <a:lumMod val="75000"/>
                    <a:lumOff val="25000"/>
                  </a:schemeClr>
                </a:solidFill>
              </a:rPr>
              <a:t>Biosolutions</a:t>
            </a:r>
            <a:r>
              <a:rPr lang="en-US" sz="720">
                <a:solidFill>
                  <a:schemeClr val="tx2">
                    <a:lumMod val="75000"/>
                    <a:lumOff val="25000"/>
                  </a:schemeClr>
                </a:solidFill>
              </a:rPr>
              <a:t> 2023. </a:t>
            </a:r>
          </a:p>
          <a:p>
            <a:pPr algn="r">
              <a:spcAft>
                <a:spcPts val="0"/>
              </a:spcAft>
            </a:pPr>
            <a:r>
              <a:rPr lang="en-US" sz="720">
                <a:solidFill>
                  <a:schemeClr val="tx2">
                    <a:lumMod val="75000"/>
                    <a:lumOff val="25000"/>
                  </a:schemeClr>
                </a:solidFill>
              </a:rPr>
              <a:t>All Rights Reserved, CONFIDENTIAL.</a:t>
            </a:r>
          </a:p>
          <a:p>
            <a:pPr marL="0" indent="0" algn="r" defTabSz="1097280" rtl="0" eaLnBrk="1" latinLnBrk="0" hangingPunct="1">
              <a:lnSpc>
                <a:spcPct val="100000"/>
              </a:lnSpc>
              <a:spcBef>
                <a:spcPts val="0"/>
              </a:spcBef>
              <a:spcAft>
                <a:spcPts val="0"/>
              </a:spcAft>
              <a:buFont typeface="Arial" panose="020B0604020202020204" pitchFamily="34" charset="0"/>
              <a:buNone/>
            </a:pPr>
            <a:r>
              <a:rPr lang="en-US" sz="720" kern="1200">
                <a:solidFill>
                  <a:schemeClr val="tx2">
                    <a:lumMod val="75000"/>
                    <a:lumOff val="25000"/>
                  </a:schemeClr>
                </a:solidFill>
                <a:latin typeface="+mn-lt"/>
                <a:ea typeface="+mn-ea"/>
                <a:cs typeface="+mn-cs"/>
              </a:rPr>
              <a:t>MR-DIG-231230-01 </a:t>
            </a:r>
            <a:r>
              <a:rPr lang="en-US" sz="720" kern="1200" err="1">
                <a:solidFill>
                  <a:schemeClr val="tx2">
                    <a:lumMod val="75000"/>
                    <a:lumOff val="25000"/>
                  </a:schemeClr>
                </a:solidFill>
                <a:latin typeface="+mn-lt"/>
                <a:ea typeface="+mn-ea"/>
                <a:cs typeface="+mn-cs"/>
              </a:rPr>
              <a:t>RevA</a:t>
            </a:r>
            <a:endParaRPr lang="en-US" sz="720" kern="1200">
              <a:solidFill>
                <a:schemeClr val="tx2">
                  <a:lumMod val="75000"/>
                  <a:lumOff val="25000"/>
                </a:schemeClr>
              </a:solidFill>
              <a:latin typeface="+mn-lt"/>
              <a:ea typeface="+mn-ea"/>
              <a:cs typeface="+mn-cs"/>
            </a:endParaRPr>
          </a:p>
        </p:txBody>
      </p:sp>
    </p:spTree>
    <p:extLst>
      <p:ext uri="{BB962C8B-B14F-4D97-AF65-F5344CB8AC3E}">
        <p14:creationId xmlns:p14="http://schemas.microsoft.com/office/powerpoint/2010/main" val="314346944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11" name="Picture 10" descr="Logo&#10;&#10;Description automatically generated with medium confidence">
            <a:extLst>
              <a:ext uri="{FF2B5EF4-FFF2-40B4-BE49-F238E27FC236}">
                <a16:creationId xmlns:a16="http://schemas.microsoft.com/office/drawing/2014/main" id="{0084696A-9EE8-7764-557B-147AD9F2BA8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4376" y="7581400"/>
            <a:ext cx="1512899" cy="496800"/>
          </a:xfrm>
          <a:prstGeom prst="rect">
            <a:avLst/>
          </a:prstGeom>
        </p:spPr>
      </p:pic>
      <p:sp>
        <p:nvSpPr>
          <p:cNvPr id="2" name="Footer Placeholder 3">
            <a:extLst>
              <a:ext uri="{FF2B5EF4-FFF2-40B4-BE49-F238E27FC236}">
                <a16:creationId xmlns:a16="http://schemas.microsoft.com/office/drawing/2014/main" id="{B174330C-73C4-5532-5050-8DB1D410102E}"/>
              </a:ext>
            </a:extLst>
          </p:cNvPr>
          <p:cNvSpPr txBox="1">
            <a:spLocks/>
          </p:cNvSpPr>
          <p:nvPr userDrawn="1"/>
        </p:nvSpPr>
        <p:spPr>
          <a:xfrm>
            <a:off x="10198214" y="7729017"/>
            <a:ext cx="3715906" cy="424873"/>
          </a:xfrm>
          <a:custGeom>
            <a:avLst/>
            <a:gdLst>
              <a:gd name="connsiteX0" fmla="*/ 0 w 6931025"/>
              <a:gd name="connsiteY0" fmla="*/ 0 h 6858000"/>
              <a:gd name="connsiteX1" fmla="*/ 6931025 w 6931025"/>
              <a:gd name="connsiteY1" fmla="*/ 0 h 6858000"/>
              <a:gd name="connsiteX2" fmla="*/ 6931025 w 6931025"/>
              <a:gd name="connsiteY2" fmla="*/ 6858000 h 6858000"/>
              <a:gd name="connsiteX3" fmla="*/ 720000 w 6931025"/>
              <a:gd name="connsiteY3" fmla="*/ 6858000 h 6858000"/>
              <a:gd name="connsiteX4" fmla="*/ 0 w 6931025"/>
              <a:gd name="connsiteY4" fmla="*/ 613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1025" h="6858000">
                <a:moveTo>
                  <a:pt x="0" y="0"/>
                </a:moveTo>
                <a:lnTo>
                  <a:pt x="6931025" y="0"/>
                </a:lnTo>
                <a:lnTo>
                  <a:pt x="6931025" y="6858000"/>
                </a:lnTo>
                <a:lnTo>
                  <a:pt x="720000" y="6858000"/>
                </a:lnTo>
                <a:cubicBezTo>
                  <a:pt x="322355" y="6858000"/>
                  <a:pt x="0" y="6535645"/>
                  <a:pt x="0" y="6138000"/>
                </a:cubicBezTo>
                <a:close/>
              </a:path>
            </a:pathLst>
          </a:custGeom>
          <a:noFill/>
        </p:spPr>
        <p:txBody>
          <a:bodyPr vert="horz" wrap="square"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360000" indent="-180000" algn="l" defTabSz="914400" rtl="0" eaLnBrk="1" latinLnBrk="0" hangingPunct="1">
              <a:lnSpc>
                <a:spcPct val="100000"/>
              </a:lnSpc>
              <a:spcBef>
                <a:spcPts val="0"/>
              </a:spcBef>
              <a:spcAft>
                <a:spcPts val="600"/>
              </a:spcAft>
              <a:buFont typeface="Arial" panose="020B0604020202020204" pitchFamily="34" charset="0"/>
              <a:buChar char="•"/>
              <a:defRPr lang="en-US" sz="1600" kern="1200" dirty="0" smtClean="0">
                <a:solidFill>
                  <a:schemeClr val="tx2"/>
                </a:solidFill>
                <a:latin typeface="+mn-lt"/>
                <a:ea typeface="+mn-ea"/>
                <a:cs typeface="+mn-cs"/>
              </a:defRPr>
            </a:lvl2pPr>
            <a:lvl3pPr marL="54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72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4pPr>
            <a:lvl5pPr marL="900000" indent="-180000" algn="l" defTabSz="914400" rtl="0" eaLnBrk="1" latinLnBrk="0" hangingPunct="1">
              <a:lnSpc>
                <a:spcPct val="100000"/>
              </a:lnSpc>
              <a:spcBef>
                <a:spcPts val="0"/>
              </a:spcBef>
              <a:spcAft>
                <a:spcPts val="600"/>
              </a:spcAft>
              <a:buFont typeface="Arial" panose="020B0604020202020204" pitchFamily="34" charset="0"/>
              <a:buChar char="•"/>
              <a:defRPr lang="en-GB" sz="1600" kern="1200" dirty="0" smtClean="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Aft>
                <a:spcPts val="0"/>
              </a:spcAft>
            </a:pPr>
            <a:r>
              <a:rPr lang="en-US" sz="720">
                <a:solidFill>
                  <a:schemeClr val="tx2">
                    <a:lumMod val="75000"/>
                    <a:lumOff val="25000"/>
                  </a:schemeClr>
                </a:solidFill>
              </a:rPr>
              <a:t>Copyright © </a:t>
            </a:r>
            <a:r>
              <a:rPr lang="en-US" sz="720" err="1">
                <a:solidFill>
                  <a:schemeClr val="tx2">
                    <a:lumMod val="75000"/>
                    <a:lumOff val="25000"/>
                  </a:schemeClr>
                </a:solidFill>
              </a:rPr>
              <a:t>HighRes</a:t>
            </a:r>
            <a:r>
              <a:rPr lang="en-US" sz="720">
                <a:solidFill>
                  <a:schemeClr val="tx2">
                    <a:lumMod val="75000"/>
                    <a:lumOff val="25000"/>
                  </a:schemeClr>
                </a:solidFill>
              </a:rPr>
              <a:t> </a:t>
            </a:r>
            <a:r>
              <a:rPr lang="en-US" sz="720" err="1">
                <a:solidFill>
                  <a:schemeClr val="tx2">
                    <a:lumMod val="75000"/>
                    <a:lumOff val="25000"/>
                  </a:schemeClr>
                </a:solidFill>
              </a:rPr>
              <a:t>Biosolutions</a:t>
            </a:r>
            <a:r>
              <a:rPr lang="en-US" sz="720">
                <a:solidFill>
                  <a:schemeClr val="tx2">
                    <a:lumMod val="75000"/>
                    <a:lumOff val="25000"/>
                  </a:schemeClr>
                </a:solidFill>
              </a:rPr>
              <a:t> 2023. </a:t>
            </a:r>
          </a:p>
          <a:p>
            <a:pPr algn="r">
              <a:spcAft>
                <a:spcPts val="0"/>
              </a:spcAft>
            </a:pPr>
            <a:r>
              <a:rPr lang="en-US" sz="720">
                <a:solidFill>
                  <a:schemeClr val="tx2">
                    <a:lumMod val="75000"/>
                    <a:lumOff val="25000"/>
                  </a:schemeClr>
                </a:solidFill>
              </a:rPr>
              <a:t>All Rights Reserved, CONFIDENTIAL.</a:t>
            </a:r>
          </a:p>
          <a:p>
            <a:pPr marL="0" indent="0" algn="r" defTabSz="1097280" rtl="0" eaLnBrk="1" latinLnBrk="0" hangingPunct="1">
              <a:lnSpc>
                <a:spcPct val="100000"/>
              </a:lnSpc>
              <a:spcBef>
                <a:spcPts val="0"/>
              </a:spcBef>
              <a:spcAft>
                <a:spcPts val="0"/>
              </a:spcAft>
              <a:buFont typeface="Arial" panose="020B0604020202020204" pitchFamily="34" charset="0"/>
              <a:buNone/>
            </a:pPr>
            <a:r>
              <a:rPr lang="en-US" sz="720" kern="1200">
                <a:solidFill>
                  <a:schemeClr val="tx2">
                    <a:lumMod val="75000"/>
                    <a:lumOff val="25000"/>
                  </a:schemeClr>
                </a:solidFill>
                <a:latin typeface="+mn-lt"/>
                <a:ea typeface="+mn-ea"/>
                <a:cs typeface="+mn-cs"/>
              </a:rPr>
              <a:t>MR-DIG-231230-01 </a:t>
            </a:r>
            <a:r>
              <a:rPr lang="en-US" sz="720" kern="1200" err="1">
                <a:solidFill>
                  <a:schemeClr val="tx2">
                    <a:lumMod val="75000"/>
                    <a:lumOff val="25000"/>
                  </a:schemeClr>
                </a:solidFill>
                <a:latin typeface="+mn-lt"/>
                <a:ea typeface="+mn-ea"/>
                <a:cs typeface="+mn-cs"/>
              </a:rPr>
              <a:t>RevA</a:t>
            </a:r>
            <a:endParaRPr lang="en-US" sz="720" kern="1200">
              <a:solidFill>
                <a:schemeClr val="tx2">
                  <a:lumMod val="75000"/>
                  <a:lumOff val="25000"/>
                </a:schemeClr>
              </a:solidFill>
              <a:latin typeface="+mn-lt"/>
              <a:ea typeface="+mn-ea"/>
              <a:cs typeface="+mn-cs"/>
            </a:endParaRPr>
          </a:p>
        </p:txBody>
      </p:sp>
    </p:spTree>
    <p:extLst>
      <p:ext uri="{BB962C8B-B14F-4D97-AF65-F5344CB8AC3E}">
        <p14:creationId xmlns:p14="http://schemas.microsoft.com/office/powerpoint/2010/main" val="16678872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1"/>
        </a:solidFill>
        <a:effectLst/>
      </p:bgPr>
    </p:bg>
    <p:spTree>
      <p:nvGrpSpPr>
        <p:cNvPr id="1" name=""/>
        <p:cNvGrpSpPr/>
        <p:nvPr/>
      </p:nvGrpSpPr>
      <p:grpSpPr>
        <a:xfrm>
          <a:off x="0" y="0"/>
          <a:ext cx="0" cy="0"/>
          <a:chOff x="0" y="0"/>
          <a:chExt cx="0" cy="0"/>
        </a:xfrm>
      </p:grpSpPr>
      <p:pic>
        <p:nvPicPr>
          <p:cNvPr id="5" name="Picture 4" descr="Text&#10;&#10;Description automatically generated with medium confidence">
            <a:extLst>
              <a:ext uri="{FF2B5EF4-FFF2-40B4-BE49-F238E27FC236}">
                <a16:creationId xmlns:a16="http://schemas.microsoft.com/office/drawing/2014/main" id="{4FAAAA70-9ACD-7E52-F9E1-B0D4EBD5E0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4376" y="7581756"/>
            <a:ext cx="1511813" cy="496444"/>
          </a:xfrm>
          <a:prstGeom prst="rect">
            <a:avLst/>
          </a:prstGeom>
        </p:spPr>
      </p:pic>
      <p:sp>
        <p:nvSpPr>
          <p:cNvPr id="2" name="Footer Placeholder 3">
            <a:extLst>
              <a:ext uri="{FF2B5EF4-FFF2-40B4-BE49-F238E27FC236}">
                <a16:creationId xmlns:a16="http://schemas.microsoft.com/office/drawing/2014/main" id="{84A1C9F1-16B0-C74C-1257-F1DB14053230}"/>
              </a:ext>
            </a:extLst>
          </p:cNvPr>
          <p:cNvSpPr txBox="1">
            <a:spLocks/>
          </p:cNvSpPr>
          <p:nvPr userDrawn="1"/>
        </p:nvSpPr>
        <p:spPr>
          <a:xfrm>
            <a:off x="10198214" y="7729017"/>
            <a:ext cx="3715906" cy="424873"/>
          </a:xfrm>
          <a:custGeom>
            <a:avLst/>
            <a:gdLst>
              <a:gd name="connsiteX0" fmla="*/ 0 w 6931025"/>
              <a:gd name="connsiteY0" fmla="*/ 0 h 6858000"/>
              <a:gd name="connsiteX1" fmla="*/ 6931025 w 6931025"/>
              <a:gd name="connsiteY1" fmla="*/ 0 h 6858000"/>
              <a:gd name="connsiteX2" fmla="*/ 6931025 w 6931025"/>
              <a:gd name="connsiteY2" fmla="*/ 6858000 h 6858000"/>
              <a:gd name="connsiteX3" fmla="*/ 720000 w 6931025"/>
              <a:gd name="connsiteY3" fmla="*/ 6858000 h 6858000"/>
              <a:gd name="connsiteX4" fmla="*/ 0 w 6931025"/>
              <a:gd name="connsiteY4" fmla="*/ 613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1025" h="6858000">
                <a:moveTo>
                  <a:pt x="0" y="0"/>
                </a:moveTo>
                <a:lnTo>
                  <a:pt x="6931025" y="0"/>
                </a:lnTo>
                <a:lnTo>
                  <a:pt x="6931025" y="6858000"/>
                </a:lnTo>
                <a:lnTo>
                  <a:pt x="720000" y="6858000"/>
                </a:lnTo>
                <a:cubicBezTo>
                  <a:pt x="322355" y="6858000"/>
                  <a:pt x="0" y="6535645"/>
                  <a:pt x="0" y="6138000"/>
                </a:cubicBezTo>
                <a:close/>
              </a:path>
            </a:pathLst>
          </a:custGeom>
          <a:noFill/>
        </p:spPr>
        <p:txBody>
          <a:bodyPr vert="horz" wrap="square"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360000" indent="-180000" algn="l" defTabSz="914400" rtl="0" eaLnBrk="1" latinLnBrk="0" hangingPunct="1">
              <a:lnSpc>
                <a:spcPct val="100000"/>
              </a:lnSpc>
              <a:spcBef>
                <a:spcPts val="0"/>
              </a:spcBef>
              <a:spcAft>
                <a:spcPts val="600"/>
              </a:spcAft>
              <a:buFont typeface="Arial" panose="020B0604020202020204" pitchFamily="34" charset="0"/>
              <a:buChar char="•"/>
              <a:defRPr lang="en-US" sz="1600" kern="1200" dirty="0" smtClean="0">
                <a:solidFill>
                  <a:schemeClr val="tx2"/>
                </a:solidFill>
                <a:latin typeface="+mn-lt"/>
                <a:ea typeface="+mn-ea"/>
                <a:cs typeface="+mn-cs"/>
              </a:defRPr>
            </a:lvl2pPr>
            <a:lvl3pPr marL="54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72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4pPr>
            <a:lvl5pPr marL="900000" indent="-180000" algn="l" defTabSz="914400" rtl="0" eaLnBrk="1" latinLnBrk="0" hangingPunct="1">
              <a:lnSpc>
                <a:spcPct val="100000"/>
              </a:lnSpc>
              <a:spcBef>
                <a:spcPts val="0"/>
              </a:spcBef>
              <a:spcAft>
                <a:spcPts val="600"/>
              </a:spcAft>
              <a:buFont typeface="Arial" panose="020B0604020202020204" pitchFamily="34" charset="0"/>
              <a:buChar char="•"/>
              <a:defRPr lang="en-GB" sz="1600" kern="1200" dirty="0" smtClean="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Aft>
                <a:spcPts val="0"/>
              </a:spcAft>
            </a:pPr>
            <a:r>
              <a:rPr lang="en-US" sz="720">
                <a:solidFill>
                  <a:schemeClr val="bg1"/>
                </a:solidFill>
              </a:rPr>
              <a:t>Copyright © </a:t>
            </a:r>
            <a:r>
              <a:rPr lang="en-US" sz="720" err="1">
                <a:solidFill>
                  <a:schemeClr val="bg1"/>
                </a:solidFill>
              </a:rPr>
              <a:t>HighRes</a:t>
            </a:r>
            <a:r>
              <a:rPr lang="en-US" sz="720">
                <a:solidFill>
                  <a:schemeClr val="bg1"/>
                </a:solidFill>
              </a:rPr>
              <a:t> </a:t>
            </a:r>
            <a:r>
              <a:rPr lang="en-US" sz="720" err="1">
                <a:solidFill>
                  <a:schemeClr val="bg1"/>
                </a:solidFill>
              </a:rPr>
              <a:t>Biosolutions</a:t>
            </a:r>
            <a:r>
              <a:rPr lang="en-US" sz="720">
                <a:solidFill>
                  <a:schemeClr val="bg1"/>
                </a:solidFill>
              </a:rPr>
              <a:t> 2023. </a:t>
            </a:r>
          </a:p>
          <a:p>
            <a:pPr algn="r">
              <a:spcAft>
                <a:spcPts val="0"/>
              </a:spcAft>
            </a:pPr>
            <a:r>
              <a:rPr lang="en-US" sz="720">
                <a:solidFill>
                  <a:schemeClr val="bg1"/>
                </a:solidFill>
              </a:rPr>
              <a:t>All Rights Reserved, CONFIDENTIAL.</a:t>
            </a:r>
          </a:p>
          <a:p>
            <a:pPr marL="0" indent="0" algn="r" defTabSz="1097280" rtl="0" eaLnBrk="1" latinLnBrk="0" hangingPunct="1">
              <a:lnSpc>
                <a:spcPct val="100000"/>
              </a:lnSpc>
              <a:spcBef>
                <a:spcPts val="0"/>
              </a:spcBef>
              <a:spcAft>
                <a:spcPts val="0"/>
              </a:spcAft>
              <a:buFont typeface="Arial" panose="020B0604020202020204" pitchFamily="34" charset="0"/>
              <a:buNone/>
            </a:pPr>
            <a:r>
              <a:rPr lang="en-US" sz="720" kern="1200">
                <a:solidFill>
                  <a:schemeClr val="bg1"/>
                </a:solidFill>
                <a:latin typeface="+mn-lt"/>
                <a:ea typeface="+mn-ea"/>
                <a:cs typeface="+mn-cs"/>
              </a:rPr>
              <a:t>MR-DIG-231230-01 </a:t>
            </a:r>
            <a:r>
              <a:rPr lang="en-US" sz="720" kern="1200" err="1">
                <a:solidFill>
                  <a:schemeClr val="bg1"/>
                </a:solidFill>
                <a:latin typeface="+mn-lt"/>
                <a:ea typeface="+mn-ea"/>
                <a:cs typeface="+mn-cs"/>
              </a:rPr>
              <a:t>RevA</a:t>
            </a:r>
            <a:endParaRPr lang="en-US" sz="720" kern="1200">
              <a:solidFill>
                <a:schemeClr val="bg1"/>
              </a:solidFill>
              <a:latin typeface="+mn-lt"/>
              <a:ea typeface="+mn-ea"/>
              <a:cs typeface="+mn-cs"/>
            </a:endParaRPr>
          </a:p>
        </p:txBody>
      </p:sp>
    </p:spTree>
    <p:extLst>
      <p:ext uri="{BB962C8B-B14F-4D97-AF65-F5344CB8AC3E}">
        <p14:creationId xmlns:p14="http://schemas.microsoft.com/office/powerpoint/2010/main" val="176356791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F23FE2-C62E-F5AA-2482-CD8E94460C2A}"/>
              </a:ext>
            </a:extLst>
          </p:cNvPr>
          <p:cNvSpPr>
            <a:spLocks noGrp="1"/>
          </p:cNvSpPr>
          <p:nvPr>
            <p:ph sz="half" idx="1"/>
          </p:nvPr>
        </p:nvSpPr>
        <p:spPr>
          <a:xfrm>
            <a:off x="714378" y="1436373"/>
            <a:ext cx="6480808" cy="6069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A78F0E3-2B79-C7FF-4FE3-714BAD70B9FF}"/>
              </a:ext>
            </a:extLst>
          </p:cNvPr>
          <p:cNvSpPr>
            <a:spLocks noGrp="1"/>
          </p:cNvSpPr>
          <p:nvPr>
            <p:ph sz="half" idx="2"/>
          </p:nvPr>
        </p:nvSpPr>
        <p:spPr>
          <a:xfrm>
            <a:off x="7434120" y="1436373"/>
            <a:ext cx="6480000" cy="6069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DB0205F3-8F01-FFAC-FB15-961C34C83940}"/>
              </a:ext>
            </a:extLst>
          </p:cNvPr>
          <p:cNvSpPr>
            <a:spLocks noGrp="1"/>
          </p:cNvSpPr>
          <p:nvPr>
            <p:ph type="title"/>
          </p:nvPr>
        </p:nvSpPr>
        <p:spPr/>
        <p:txBody>
          <a:bodyPr/>
          <a:lstStyle/>
          <a:p>
            <a:r>
              <a:rPr lang="en-US"/>
              <a:t>Click to edit Master title style</a:t>
            </a:r>
            <a:endParaRPr lang="en-GB"/>
          </a:p>
        </p:txBody>
      </p:sp>
      <p:pic>
        <p:nvPicPr>
          <p:cNvPr id="9" name="Picture 8" descr="Logo&#10;&#10;Description automatically generated with medium confidence">
            <a:extLst>
              <a:ext uri="{FF2B5EF4-FFF2-40B4-BE49-F238E27FC236}">
                <a16:creationId xmlns:a16="http://schemas.microsoft.com/office/drawing/2014/main" id="{5D599A66-DA9B-1793-9194-8541F7E481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4376" y="7581400"/>
            <a:ext cx="1512899" cy="496800"/>
          </a:xfrm>
          <a:prstGeom prst="rect">
            <a:avLst/>
          </a:prstGeom>
        </p:spPr>
      </p:pic>
      <p:grpSp>
        <p:nvGrpSpPr>
          <p:cNvPr id="18" name="Group 17">
            <a:extLst>
              <a:ext uri="{FF2B5EF4-FFF2-40B4-BE49-F238E27FC236}">
                <a16:creationId xmlns:a16="http://schemas.microsoft.com/office/drawing/2014/main" id="{0D6517DB-7BFB-4ABA-2932-68193A32F45A}"/>
              </a:ext>
            </a:extLst>
          </p:cNvPr>
          <p:cNvGrpSpPr/>
          <p:nvPr userDrawn="1"/>
        </p:nvGrpSpPr>
        <p:grpSpPr>
          <a:xfrm>
            <a:off x="0" y="344805"/>
            <a:ext cx="14630400" cy="7809094"/>
            <a:chOff x="0" y="287338"/>
            <a:chExt cx="12192000" cy="6507578"/>
          </a:xfrm>
        </p:grpSpPr>
        <p:cxnSp>
          <p:nvCxnSpPr>
            <p:cNvPr id="19" name="Straight Connector 18">
              <a:extLst>
                <a:ext uri="{FF2B5EF4-FFF2-40B4-BE49-F238E27FC236}">
                  <a16:creationId xmlns:a16="http://schemas.microsoft.com/office/drawing/2014/main" id="{2B43AE1F-6D5E-9073-9E6C-BABB52848622}"/>
                </a:ext>
              </a:extLst>
            </p:cNvPr>
            <p:cNvCxnSpPr/>
            <p:nvPr userDrawn="1"/>
          </p:nvCxnSpPr>
          <p:spPr>
            <a:xfrm>
              <a:off x="595313" y="6794916"/>
              <a:ext cx="10999787" cy="0"/>
            </a:xfrm>
            <a:prstGeom prst="line">
              <a:avLst/>
            </a:prstGeom>
            <a:ln w="127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0" name="Rectangle: Top Corners Rounded 19">
              <a:extLst>
                <a:ext uri="{FF2B5EF4-FFF2-40B4-BE49-F238E27FC236}">
                  <a16:creationId xmlns:a16="http://schemas.microsoft.com/office/drawing/2014/main" id="{611EF3DF-94A4-F829-A43F-400805F94C85}"/>
                </a:ext>
              </a:extLst>
            </p:cNvPr>
            <p:cNvSpPr/>
            <p:nvPr userDrawn="1"/>
          </p:nvSpPr>
          <p:spPr>
            <a:xfrm rot="16200000">
              <a:off x="11877675" y="430213"/>
              <a:ext cx="457200" cy="171450"/>
            </a:xfrm>
            <a:prstGeom prst="round2SameRect">
              <a:avLst>
                <a:gd name="adj1" fmla="val 35186"/>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sp>
          <p:nvSpPr>
            <p:cNvPr id="21" name="Rectangle: Top Corners Rounded 20">
              <a:extLst>
                <a:ext uri="{FF2B5EF4-FFF2-40B4-BE49-F238E27FC236}">
                  <a16:creationId xmlns:a16="http://schemas.microsoft.com/office/drawing/2014/main" id="{2329317D-6782-7603-A42D-AA474DCA703A}"/>
                </a:ext>
              </a:extLst>
            </p:cNvPr>
            <p:cNvSpPr/>
            <p:nvPr userDrawn="1"/>
          </p:nvSpPr>
          <p:spPr>
            <a:xfrm rot="5400000" flipH="1">
              <a:off x="-142875" y="430213"/>
              <a:ext cx="457200" cy="171450"/>
            </a:xfrm>
            <a:prstGeom prst="round2SameRect">
              <a:avLst>
                <a:gd name="adj1" fmla="val 35186"/>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grpSp>
      <p:sp>
        <p:nvSpPr>
          <p:cNvPr id="8" name="Footer Placeholder 3">
            <a:extLst>
              <a:ext uri="{FF2B5EF4-FFF2-40B4-BE49-F238E27FC236}">
                <a16:creationId xmlns:a16="http://schemas.microsoft.com/office/drawing/2014/main" id="{4D55FB32-1EA9-B89B-82F9-532E4BBFEC1A}"/>
              </a:ext>
            </a:extLst>
          </p:cNvPr>
          <p:cNvSpPr txBox="1">
            <a:spLocks/>
          </p:cNvSpPr>
          <p:nvPr userDrawn="1"/>
        </p:nvSpPr>
        <p:spPr>
          <a:xfrm>
            <a:off x="10198214" y="7729017"/>
            <a:ext cx="3715906" cy="424873"/>
          </a:xfrm>
          <a:custGeom>
            <a:avLst/>
            <a:gdLst>
              <a:gd name="connsiteX0" fmla="*/ 0 w 6931025"/>
              <a:gd name="connsiteY0" fmla="*/ 0 h 6858000"/>
              <a:gd name="connsiteX1" fmla="*/ 6931025 w 6931025"/>
              <a:gd name="connsiteY1" fmla="*/ 0 h 6858000"/>
              <a:gd name="connsiteX2" fmla="*/ 6931025 w 6931025"/>
              <a:gd name="connsiteY2" fmla="*/ 6858000 h 6858000"/>
              <a:gd name="connsiteX3" fmla="*/ 720000 w 6931025"/>
              <a:gd name="connsiteY3" fmla="*/ 6858000 h 6858000"/>
              <a:gd name="connsiteX4" fmla="*/ 0 w 6931025"/>
              <a:gd name="connsiteY4" fmla="*/ 613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1025" h="6858000">
                <a:moveTo>
                  <a:pt x="0" y="0"/>
                </a:moveTo>
                <a:lnTo>
                  <a:pt x="6931025" y="0"/>
                </a:lnTo>
                <a:lnTo>
                  <a:pt x="6931025" y="6858000"/>
                </a:lnTo>
                <a:lnTo>
                  <a:pt x="720000" y="6858000"/>
                </a:lnTo>
                <a:cubicBezTo>
                  <a:pt x="322355" y="6858000"/>
                  <a:pt x="0" y="6535645"/>
                  <a:pt x="0" y="6138000"/>
                </a:cubicBezTo>
                <a:close/>
              </a:path>
            </a:pathLst>
          </a:custGeom>
          <a:noFill/>
        </p:spPr>
        <p:txBody>
          <a:bodyPr vert="horz" wrap="square"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360000" indent="-180000" algn="l" defTabSz="914400" rtl="0" eaLnBrk="1" latinLnBrk="0" hangingPunct="1">
              <a:lnSpc>
                <a:spcPct val="100000"/>
              </a:lnSpc>
              <a:spcBef>
                <a:spcPts val="0"/>
              </a:spcBef>
              <a:spcAft>
                <a:spcPts val="600"/>
              </a:spcAft>
              <a:buFont typeface="Arial" panose="020B0604020202020204" pitchFamily="34" charset="0"/>
              <a:buChar char="•"/>
              <a:defRPr lang="en-US" sz="1600" kern="1200" dirty="0" smtClean="0">
                <a:solidFill>
                  <a:schemeClr val="tx2"/>
                </a:solidFill>
                <a:latin typeface="+mn-lt"/>
                <a:ea typeface="+mn-ea"/>
                <a:cs typeface="+mn-cs"/>
              </a:defRPr>
            </a:lvl2pPr>
            <a:lvl3pPr marL="54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72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4pPr>
            <a:lvl5pPr marL="900000" indent="-180000" algn="l" defTabSz="914400" rtl="0" eaLnBrk="1" latinLnBrk="0" hangingPunct="1">
              <a:lnSpc>
                <a:spcPct val="100000"/>
              </a:lnSpc>
              <a:spcBef>
                <a:spcPts val="0"/>
              </a:spcBef>
              <a:spcAft>
                <a:spcPts val="600"/>
              </a:spcAft>
              <a:buFont typeface="Arial" panose="020B0604020202020204" pitchFamily="34" charset="0"/>
              <a:buChar char="•"/>
              <a:defRPr lang="en-GB" sz="1600" kern="1200" dirty="0" smtClean="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Aft>
                <a:spcPts val="0"/>
              </a:spcAft>
            </a:pPr>
            <a:r>
              <a:rPr lang="en-US" sz="720">
                <a:solidFill>
                  <a:schemeClr val="tx2">
                    <a:lumMod val="75000"/>
                    <a:lumOff val="25000"/>
                  </a:schemeClr>
                </a:solidFill>
              </a:rPr>
              <a:t>Copyright © </a:t>
            </a:r>
            <a:r>
              <a:rPr lang="en-US" sz="720" err="1">
                <a:solidFill>
                  <a:schemeClr val="tx2">
                    <a:lumMod val="75000"/>
                    <a:lumOff val="25000"/>
                  </a:schemeClr>
                </a:solidFill>
              </a:rPr>
              <a:t>HighRes</a:t>
            </a:r>
            <a:r>
              <a:rPr lang="en-US" sz="720">
                <a:solidFill>
                  <a:schemeClr val="tx2">
                    <a:lumMod val="75000"/>
                    <a:lumOff val="25000"/>
                  </a:schemeClr>
                </a:solidFill>
              </a:rPr>
              <a:t> </a:t>
            </a:r>
            <a:r>
              <a:rPr lang="en-US" sz="720" err="1">
                <a:solidFill>
                  <a:schemeClr val="tx2">
                    <a:lumMod val="75000"/>
                    <a:lumOff val="25000"/>
                  </a:schemeClr>
                </a:solidFill>
              </a:rPr>
              <a:t>Biosolutions</a:t>
            </a:r>
            <a:r>
              <a:rPr lang="en-US" sz="720">
                <a:solidFill>
                  <a:schemeClr val="tx2">
                    <a:lumMod val="75000"/>
                    <a:lumOff val="25000"/>
                  </a:schemeClr>
                </a:solidFill>
              </a:rPr>
              <a:t> 2023. </a:t>
            </a:r>
          </a:p>
          <a:p>
            <a:pPr algn="r">
              <a:spcAft>
                <a:spcPts val="0"/>
              </a:spcAft>
            </a:pPr>
            <a:r>
              <a:rPr lang="en-US" sz="720">
                <a:solidFill>
                  <a:schemeClr val="tx2">
                    <a:lumMod val="75000"/>
                    <a:lumOff val="25000"/>
                  </a:schemeClr>
                </a:solidFill>
              </a:rPr>
              <a:t>All Rights Reserved, CONFIDENTIAL.</a:t>
            </a:r>
          </a:p>
          <a:p>
            <a:pPr marL="0" indent="0" algn="r" defTabSz="1097280" rtl="0" eaLnBrk="1" latinLnBrk="0" hangingPunct="1">
              <a:lnSpc>
                <a:spcPct val="100000"/>
              </a:lnSpc>
              <a:spcBef>
                <a:spcPts val="0"/>
              </a:spcBef>
              <a:spcAft>
                <a:spcPts val="0"/>
              </a:spcAft>
              <a:buFont typeface="Arial" panose="020B0604020202020204" pitchFamily="34" charset="0"/>
              <a:buNone/>
            </a:pPr>
            <a:r>
              <a:rPr lang="en-US" sz="720" kern="1200">
                <a:solidFill>
                  <a:schemeClr val="tx2">
                    <a:lumMod val="75000"/>
                    <a:lumOff val="25000"/>
                  </a:schemeClr>
                </a:solidFill>
                <a:latin typeface="+mn-lt"/>
                <a:ea typeface="+mn-ea"/>
                <a:cs typeface="+mn-cs"/>
              </a:rPr>
              <a:t>MR-DIG-231230-01 </a:t>
            </a:r>
            <a:r>
              <a:rPr lang="en-US" sz="720" kern="1200" err="1">
                <a:solidFill>
                  <a:schemeClr val="tx2">
                    <a:lumMod val="75000"/>
                    <a:lumOff val="25000"/>
                  </a:schemeClr>
                </a:solidFill>
                <a:latin typeface="+mn-lt"/>
                <a:ea typeface="+mn-ea"/>
                <a:cs typeface="+mn-cs"/>
              </a:rPr>
              <a:t>RevA</a:t>
            </a:r>
            <a:endParaRPr lang="en-US" sz="720" kern="1200">
              <a:solidFill>
                <a:schemeClr val="tx2">
                  <a:lumMod val="75000"/>
                  <a:lumOff val="25000"/>
                </a:schemeClr>
              </a:solidFill>
              <a:latin typeface="+mn-lt"/>
              <a:ea typeface="+mn-ea"/>
              <a:cs typeface="+mn-cs"/>
            </a:endParaRPr>
          </a:p>
        </p:txBody>
      </p:sp>
    </p:spTree>
    <p:extLst>
      <p:ext uri="{BB962C8B-B14F-4D97-AF65-F5344CB8AC3E}">
        <p14:creationId xmlns:p14="http://schemas.microsoft.com/office/powerpoint/2010/main" val="156116414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C1B50B5-DDF4-EDE5-CC60-F5E021250FA0}"/>
              </a:ext>
            </a:extLst>
          </p:cNvPr>
          <p:cNvSpPr>
            <a:spLocks noGrp="1"/>
          </p:cNvSpPr>
          <p:nvPr>
            <p:ph type="body" idx="1"/>
          </p:nvPr>
        </p:nvSpPr>
        <p:spPr>
          <a:xfrm>
            <a:off x="714376" y="1457433"/>
            <a:ext cx="6480000" cy="780097"/>
          </a:xfrm>
        </p:spPr>
        <p:txBody>
          <a:bodyPr anchor="t" anchorCtr="0">
            <a:noAutofit/>
          </a:bodyPr>
          <a:lstStyle>
            <a:lvl1pPr marL="0" indent="0">
              <a:buNone/>
              <a:defRPr sz="2160" b="1">
                <a:solidFill>
                  <a:schemeClr val="accent2"/>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6EC152C9-75AC-8DEB-177A-5468DFFF4A40}"/>
              </a:ext>
            </a:extLst>
          </p:cNvPr>
          <p:cNvSpPr>
            <a:spLocks noGrp="1"/>
          </p:cNvSpPr>
          <p:nvPr>
            <p:ph sz="half" idx="2"/>
          </p:nvPr>
        </p:nvSpPr>
        <p:spPr>
          <a:xfrm>
            <a:off x="714376" y="2459045"/>
            <a:ext cx="6480000" cy="50465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9AF9D22-2408-41C9-BB8E-FF10B087DF2F}"/>
              </a:ext>
            </a:extLst>
          </p:cNvPr>
          <p:cNvSpPr>
            <a:spLocks noGrp="1"/>
          </p:cNvSpPr>
          <p:nvPr>
            <p:ph type="body" sz="quarter" idx="3"/>
          </p:nvPr>
        </p:nvSpPr>
        <p:spPr>
          <a:xfrm>
            <a:off x="7434120" y="1457433"/>
            <a:ext cx="6480000" cy="780097"/>
          </a:xfrm>
        </p:spPr>
        <p:txBody>
          <a:bodyPr anchor="t" anchorCtr="0">
            <a:noAutofit/>
          </a:bodyPr>
          <a:lstStyle>
            <a:lvl1pPr marL="0" indent="0">
              <a:buNone/>
              <a:defRPr sz="2160" b="1">
                <a:solidFill>
                  <a:schemeClr val="accent2"/>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D290F431-68DA-6C53-E15B-641955A83582}"/>
              </a:ext>
            </a:extLst>
          </p:cNvPr>
          <p:cNvSpPr>
            <a:spLocks noGrp="1"/>
          </p:cNvSpPr>
          <p:nvPr>
            <p:ph sz="quarter" idx="4"/>
          </p:nvPr>
        </p:nvSpPr>
        <p:spPr>
          <a:xfrm>
            <a:off x="7434120" y="2459045"/>
            <a:ext cx="6480000" cy="50465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A59A3E97-E353-4313-4447-AD5BD93895D9}"/>
              </a:ext>
            </a:extLst>
          </p:cNvPr>
          <p:cNvSpPr>
            <a:spLocks noGrp="1"/>
          </p:cNvSpPr>
          <p:nvPr>
            <p:ph type="title"/>
          </p:nvPr>
        </p:nvSpPr>
        <p:spPr/>
        <p:txBody>
          <a:bodyPr/>
          <a:lstStyle/>
          <a:p>
            <a:r>
              <a:rPr lang="en-US"/>
              <a:t>Click to edit Master title style</a:t>
            </a:r>
            <a:endParaRPr lang="en-GB"/>
          </a:p>
        </p:txBody>
      </p:sp>
      <p:pic>
        <p:nvPicPr>
          <p:cNvPr id="7" name="Picture 6" descr="Logo&#10;&#10;Description automatically generated with medium confidence">
            <a:extLst>
              <a:ext uri="{FF2B5EF4-FFF2-40B4-BE49-F238E27FC236}">
                <a16:creationId xmlns:a16="http://schemas.microsoft.com/office/drawing/2014/main" id="{0A805FFD-F156-DA7E-3C40-0409A75CFB1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4376" y="7581400"/>
            <a:ext cx="1512899" cy="496800"/>
          </a:xfrm>
          <a:prstGeom prst="rect">
            <a:avLst/>
          </a:prstGeom>
        </p:spPr>
      </p:pic>
      <p:grpSp>
        <p:nvGrpSpPr>
          <p:cNvPr id="8" name="Group 7">
            <a:extLst>
              <a:ext uri="{FF2B5EF4-FFF2-40B4-BE49-F238E27FC236}">
                <a16:creationId xmlns:a16="http://schemas.microsoft.com/office/drawing/2014/main" id="{ACD95E6D-3829-DEEE-0599-FBF8B2CBDDD3}"/>
              </a:ext>
            </a:extLst>
          </p:cNvPr>
          <p:cNvGrpSpPr/>
          <p:nvPr userDrawn="1"/>
        </p:nvGrpSpPr>
        <p:grpSpPr>
          <a:xfrm>
            <a:off x="0" y="344805"/>
            <a:ext cx="14630400" cy="7809094"/>
            <a:chOff x="0" y="287338"/>
            <a:chExt cx="12192000" cy="6507578"/>
          </a:xfrm>
        </p:grpSpPr>
        <p:cxnSp>
          <p:nvCxnSpPr>
            <p:cNvPr id="9" name="Straight Connector 8">
              <a:extLst>
                <a:ext uri="{FF2B5EF4-FFF2-40B4-BE49-F238E27FC236}">
                  <a16:creationId xmlns:a16="http://schemas.microsoft.com/office/drawing/2014/main" id="{EF6C8F6B-BB0C-2E65-61DF-BAFD36472E95}"/>
                </a:ext>
              </a:extLst>
            </p:cNvPr>
            <p:cNvCxnSpPr/>
            <p:nvPr userDrawn="1"/>
          </p:nvCxnSpPr>
          <p:spPr>
            <a:xfrm>
              <a:off x="595313" y="6794916"/>
              <a:ext cx="10999787" cy="0"/>
            </a:xfrm>
            <a:prstGeom prst="line">
              <a:avLst/>
            </a:prstGeom>
            <a:ln w="127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13" name="Rectangle: Top Corners Rounded 12">
              <a:extLst>
                <a:ext uri="{FF2B5EF4-FFF2-40B4-BE49-F238E27FC236}">
                  <a16:creationId xmlns:a16="http://schemas.microsoft.com/office/drawing/2014/main" id="{3ECEBC5D-8076-3A4F-2444-337C110170C3}"/>
                </a:ext>
              </a:extLst>
            </p:cNvPr>
            <p:cNvSpPr/>
            <p:nvPr userDrawn="1"/>
          </p:nvSpPr>
          <p:spPr>
            <a:xfrm rot="16200000">
              <a:off x="11877675" y="430213"/>
              <a:ext cx="457200" cy="171450"/>
            </a:xfrm>
            <a:prstGeom prst="round2SameRect">
              <a:avLst>
                <a:gd name="adj1" fmla="val 35186"/>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sp>
          <p:nvSpPr>
            <p:cNvPr id="15" name="Rectangle: Top Corners Rounded 14">
              <a:extLst>
                <a:ext uri="{FF2B5EF4-FFF2-40B4-BE49-F238E27FC236}">
                  <a16:creationId xmlns:a16="http://schemas.microsoft.com/office/drawing/2014/main" id="{E5D88A6B-E5E5-EE0C-6543-F7222FC95CBA}"/>
                </a:ext>
              </a:extLst>
            </p:cNvPr>
            <p:cNvSpPr/>
            <p:nvPr userDrawn="1"/>
          </p:nvSpPr>
          <p:spPr>
            <a:xfrm rot="5400000" flipH="1">
              <a:off x="-142875" y="430213"/>
              <a:ext cx="457200" cy="171450"/>
            </a:xfrm>
            <a:prstGeom prst="round2SameRect">
              <a:avLst>
                <a:gd name="adj1" fmla="val 35186"/>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grpSp>
      <p:sp>
        <p:nvSpPr>
          <p:cNvPr id="10" name="Footer Placeholder 3">
            <a:extLst>
              <a:ext uri="{FF2B5EF4-FFF2-40B4-BE49-F238E27FC236}">
                <a16:creationId xmlns:a16="http://schemas.microsoft.com/office/drawing/2014/main" id="{0C645681-83F6-73A6-05BC-823538E2C9C9}"/>
              </a:ext>
            </a:extLst>
          </p:cNvPr>
          <p:cNvSpPr txBox="1">
            <a:spLocks/>
          </p:cNvSpPr>
          <p:nvPr userDrawn="1"/>
        </p:nvSpPr>
        <p:spPr>
          <a:xfrm>
            <a:off x="10198214" y="7729017"/>
            <a:ext cx="3715906" cy="424873"/>
          </a:xfrm>
          <a:custGeom>
            <a:avLst/>
            <a:gdLst>
              <a:gd name="connsiteX0" fmla="*/ 0 w 6931025"/>
              <a:gd name="connsiteY0" fmla="*/ 0 h 6858000"/>
              <a:gd name="connsiteX1" fmla="*/ 6931025 w 6931025"/>
              <a:gd name="connsiteY1" fmla="*/ 0 h 6858000"/>
              <a:gd name="connsiteX2" fmla="*/ 6931025 w 6931025"/>
              <a:gd name="connsiteY2" fmla="*/ 6858000 h 6858000"/>
              <a:gd name="connsiteX3" fmla="*/ 720000 w 6931025"/>
              <a:gd name="connsiteY3" fmla="*/ 6858000 h 6858000"/>
              <a:gd name="connsiteX4" fmla="*/ 0 w 6931025"/>
              <a:gd name="connsiteY4" fmla="*/ 613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1025" h="6858000">
                <a:moveTo>
                  <a:pt x="0" y="0"/>
                </a:moveTo>
                <a:lnTo>
                  <a:pt x="6931025" y="0"/>
                </a:lnTo>
                <a:lnTo>
                  <a:pt x="6931025" y="6858000"/>
                </a:lnTo>
                <a:lnTo>
                  <a:pt x="720000" y="6858000"/>
                </a:lnTo>
                <a:cubicBezTo>
                  <a:pt x="322355" y="6858000"/>
                  <a:pt x="0" y="6535645"/>
                  <a:pt x="0" y="6138000"/>
                </a:cubicBezTo>
                <a:close/>
              </a:path>
            </a:pathLst>
          </a:custGeom>
          <a:noFill/>
        </p:spPr>
        <p:txBody>
          <a:bodyPr vert="horz" wrap="square"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360000" indent="-180000" algn="l" defTabSz="914400" rtl="0" eaLnBrk="1" latinLnBrk="0" hangingPunct="1">
              <a:lnSpc>
                <a:spcPct val="100000"/>
              </a:lnSpc>
              <a:spcBef>
                <a:spcPts val="0"/>
              </a:spcBef>
              <a:spcAft>
                <a:spcPts val="600"/>
              </a:spcAft>
              <a:buFont typeface="Arial" panose="020B0604020202020204" pitchFamily="34" charset="0"/>
              <a:buChar char="•"/>
              <a:defRPr lang="en-US" sz="1600" kern="1200" dirty="0" smtClean="0">
                <a:solidFill>
                  <a:schemeClr val="tx2"/>
                </a:solidFill>
                <a:latin typeface="+mn-lt"/>
                <a:ea typeface="+mn-ea"/>
                <a:cs typeface="+mn-cs"/>
              </a:defRPr>
            </a:lvl2pPr>
            <a:lvl3pPr marL="54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72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4pPr>
            <a:lvl5pPr marL="900000" indent="-180000" algn="l" defTabSz="914400" rtl="0" eaLnBrk="1" latinLnBrk="0" hangingPunct="1">
              <a:lnSpc>
                <a:spcPct val="100000"/>
              </a:lnSpc>
              <a:spcBef>
                <a:spcPts val="0"/>
              </a:spcBef>
              <a:spcAft>
                <a:spcPts val="600"/>
              </a:spcAft>
              <a:buFont typeface="Arial" panose="020B0604020202020204" pitchFamily="34" charset="0"/>
              <a:buChar char="•"/>
              <a:defRPr lang="en-GB" sz="1600" kern="1200" dirty="0" smtClean="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Aft>
                <a:spcPts val="0"/>
              </a:spcAft>
            </a:pPr>
            <a:r>
              <a:rPr lang="en-US" sz="720">
                <a:solidFill>
                  <a:schemeClr val="tx2">
                    <a:lumMod val="75000"/>
                    <a:lumOff val="25000"/>
                  </a:schemeClr>
                </a:solidFill>
              </a:rPr>
              <a:t>Copyright © </a:t>
            </a:r>
            <a:r>
              <a:rPr lang="en-US" sz="720" err="1">
                <a:solidFill>
                  <a:schemeClr val="tx2">
                    <a:lumMod val="75000"/>
                    <a:lumOff val="25000"/>
                  </a:schemeClr>
                </a:solidFill>
              </a:rPr>
              <a:t>HighRes</a:t>
            </a:r>
            <a:r>
              <a:rPr lang="en-US" sz="720">
                <a:solidFill>
                  <a:schemeClr val="tx2">
                    <a:lumMod val="75000"/>
                    <a:lumOff val="25000"/>
                  </a:schemeClr>
                </a:solidFill>
              </a:rPr>
              <a:t> </a:t>
            </a:r>
            <a:r>
              <a:rPr lang="en-US" sz="720" err="1">
                <a:solidFill>
                  <a:schemeClr val="tx2">
                    <a:lumMod val="75000"/>
                    <a:lumOff val="25000"/>
                  </a:schemeClr>
                </a:solidFill>
              </a:rPr>
              <a:t>Biosolutions</a:t>
            </a:r>
            <a:r>
              <a:rPr lang="en-US" sz="720">
                <a:solidFill>
                  <a:schemeClr val="tx2">
                    <a:lumMod val="75000"/>
                    <a:lumOff val="25000"/>
                  </a:schemeClr>
                </a:solidFill>
              </a:rPr>
              <a:t> 2023. </a:t>
            </a:r>
          </a:p>
          <a:p>
            <a:pPr algn="r">
              <a:spcAft>
                <a:spcPts val="0"/>
              </a:spcAft>
            </a:pPr>
            <a:r>
              <a:rPr lang="en-US" sz="720">
                <a:solidFill>
                  <a:schemeClr val="tx2">
                    <a:lumMod val="75000"/>
                    <a:lumOff val="25000"/>
                  </a:schemeClr>
                </a:solidFill>
              </a:rPr>
              <a:t>All Rights Reserved, CONFIDENTIAL.</a:t>
            </a:r>
          </a:p>
          <a:p>
            <a:pPr marL="0" indent="0" algn="r" defTabSz="1097280" rtl="0" eaLnBrk="1" latinLnBrk="0" hangingPunct="1">
              <a:lnSpc>
                <a:spcPct val="100000"/>
              </a:lnSpc>
              <a:spcBef>
                <a:spcPts val="0"/>
              </a:spcBef>
              <a:spcAft>
                <a:spcPts val="0"/>
              </a:spcAft>
              <a:buFont typeface="Arial" panose="020B0604020202020204" pitchFamily="34" charset="0"/>
              <a:buNone/>
            </a:pPr>
            <a:r>
              <a:rPr lang="en-US" sz="720" kern="1200">
                <a:solidFill>
                  <a:schemeClr val="tx2">
                    <a:lumMod val="75000"/>
                    <a:lumOff val="25000"/>
                  </a:schemeClr>
                </a:solidFill>
                <a:latin typeface="+mn-lt"/>
                <a:ea typeface="+mn-ea"/>
                <a:cs typeface="+mn-cs"/>
              </a:rPr>
              <a:t>MR-DIG-231230-01 </a:t>
            </a:r>
            <a:r>
              <a:rPr lang="en-US" sz="720" kern="1200" err="1">
                <a:solidFill>
                  <a:schemeClr val="tx2">
                    <a:lumMod val="75000"/>
                    <a:lumOff val="25000"/>
                  </a:schemeClr>
                </a:solidFill>
                <a:latin typeface="+mn-lt"/>
                <a:ea typeface="+mn-ea"/>
                <a:cs typeface="+mn-cs"/>
              </a:rPr>
              <a:t>RevA</a:t>
            </a:r>
            <a:endParaRPr lang="en-US" sz="720" kern="1200">
              <a:solidFill>
                <a:schemeClr val="tx2">
                  <a:lumMod val="75000"/>
                  <a:lumOff val="25000"/>
                </a:schemeClr>
              </a:solidFill>
              <a:latin typeface="+mn-lt"/>
              <a:ea typeface="+mn-ea"/>
              <a:cs typeface="+mn-cs"/>
            </a:endParaRPr>
          </a:p>
        </p:txBody>
      </p:sp>
    </p:spTree>
    <p:extLst>
      <p:ext uri="{BB962C8B-B14F-4D97-AF65-F5344CB8AC3E}">
        <p14:creationId xmlns:p14="http://schemas.microsoft.com/office/powerpoint/2010/main" val="127761421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4A9B69-F151-5274-2ED2-39438566DF37}"/>
              </a:ext>
            </a:extLst>
          </p:cNvPr>
          <p:cNvSpPr>
            <a:spLocks noGrp="1"/>
          </p:cNvSpPr>
          <p:nvPr>
            <p:ph idx="1"/>
          </p:nvPr>
        </p:nvSpPr>
        <p:spPr>
          <a:xfrm>
            <a:off x="6313169" y="1436373"/>
            <a:ext cx="7600950" cy="6071125"/>
          </a:xfrm>
        </p:spPr>
        <p:txBody>
          <a:bodyPr>
            <a:noAutofit/>
          </a:bodyPr>
          <a:lstStyle>
            <a:lvl1pPr>
              <a:defRPr sz="1920"/>
            </a:lvl1pPr>
            <a:lvl2pPr>
              <a:defRPr sz="1920"/>
            </a:lvl2pPr>
            <a:lvl3pPr>
              <a:defRPr sz="1920"/>
            </a:lvl3pPr>
            <a:lvl4pPr>
              <a:defRPr sz="1920"/>
            </a:lvl4pPr>
            <a:lvl5pPr>
              <a:defRPr sz="192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C0B3790-E312-9672-B404-422A531ABABA}"/>
              </a:ext>
            </a:extLst>
          </p:cNvPr>
          <p:cNvSpPr>
            <a:spLocks noGrp="1"/>
          </p:cNvSpPr>
          <p:nvPr>
            <p:ph type="body" sz="half" idx="2"/>
          </p:nvPr>
        </p:nvSpPr>
        <p:spPr>
          <a:xfrm>
            <a:off x="714377" y="1436374"/>
            <a:ext cx="5358770" cy="6071125"/>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17" name="Title 16">
            <a:extLst>
              <a:ext uri="{FF2B5EF4-FFF2-40B4-BE49-F238E27FC236}">
                <a16:creationId xmlns:a16="http://schemas.microsoft.com/office/drawing/2014/main" id="{6CFF30AE-3F8C-748F-3883-3380D1F4D1D8}"/>
              </a:ext>
            </a:extLst>
          </p:cNvPr>
          <p:cNvSpPr>
            <a:spLocks noGrp="1"/>
          </p:cNvSpPr>
          <p:nvPr>
            <p:ph type="title"/>
          </p:nvPr>
        </p:nvSpPr>
        <p:spPr/>
        <p:txBody>
          <a:bodyPr/>
          <a:lstStyle/>
          <a:p>
            <a:r>
              <a:rPr lang="en-US"/>
              <a:t>Click to edit Master title style</a:t>
            </a:r>
            <a:endParaRPr lang="en-GB"/>
          </a:p>
        </p:txBody>
      </p:sp>
      <p:pic>
        <p:nvPicPr>
          <p:cNvPr id="12" name="Picture 11" descr="Logo&#10;&#10;Description automatically generated with medium confidence">
            <a:extLst>
              <a:ext uri="{FF2B5EF4-FFF2-40B4-BE49-F238E27FC236}">
                <a16:creationId xmlns:a16="http://schemas.microsoft.com/office/drawing/2014/main" id="{11D4C2E6-3C09-AFAF-E174-F163150E644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4376" y="7581400"/>
            <a:ext cx="1512899" cy="496800"/>
          </a:xfrm>
          <a:prstGeom prst="rect">
            <a:avLst/>
          </a:prstGeom>
        </p:spPr>
      </p:pic>
      <p:grpSp>
        <p:nvGrpSpPr>
          <p:cNvPr id="13" name="Group 12">
            <a:extLst>
              <a:ext uri="{FF2B5EF4-FFF2-40B4-BE49-F238E27FC236}">
                <a16:creationId xmlns:a16="http://schemas.microsoft.com/office/drawing/2014/main" id="{783EA65D-180B-A32B-B2C7-DA5E4468707E}"/>
              </a:ext>
            </a:extLst>
          </p:cNvPr>
          <p:cNvGrpSpPr/>
          <p:nvPr userDrawn="1"/>
        </p:nvGrpSpPr>
        <p:grpSpPr>
          <a:xfrm>
            <a:off x="0" y="344805"/>
            <a:ext cx="14630400" cy="7809094"/>
            <a:chOff x="0" y="287338"/>
            <a:chExt cx="12192000" cy="6507578"/>
          </a:xfrm>
        </p:grpSpPr>
        <p:cxnSp>
          <p:nvCxnSpPr>
            <p:cNvPr id="14" name="Straight Connector 13">
              <a:extLst>
                <a:ext uri="{FF2B5EF4-FFF2-40B4-BE49-F238E27FC236}">
                  <a16:creationId xmlns:a16="http://schemas.microsoft.com/office/drawing/2014/main" id="{F6B7D8E2-3191-E6CF-5ABB-2A4CB006B1A1}"/>
                </a:ext>
              </a:extLst>
            </p:cNvPr>
            <p:cNvCxnSpPr/>
            <p:nvPr userDrawn="1"/>
          </p:nvCxnSpPr>
          <p:spPr>
            <a:xfrm>
              <a:off x="595313" y="6794916"/>
              <a:ext cx="10999787" cy="0"/>
            </a:xfrm>
            <a:prstGeom prst="line">
              <a:avLst/>
            </a:prstGeom>
            <a:ln w="127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15" name="Rectangle: Top Corners Rounded 14">
              <a:extLst>
                <a:ext uri="{FF2B5EF4-FFF2-40B4-BE49-F238E27FC236}">
                  <a16:creationId xmlns:a16="http://schemas.microsoft.com/office/drawing/2014/main" id="{216AED2B-0E67-FAB1-A159-3C78A05B4619}"/>
                </a:ext>
              </a:extLst>
            </p:cNvPr>
            <p:cNvSpPr/>
            <p:nvPr userDrawn="1"/>
          </p:nvSpPr>
          <p:spPr>
            <a:xfrm rot="16200000">
              <a:off x="11877675" y="430213"/>
              <a:ext cx="457200" cy="171450"/>
            </a:xfrm>
            <a:prstGeom prst="round2SameRect">
              <a:avLst>
                <a:gd name="adj1" fmla="val 35186"/>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sp>
          <p:nvSpPr>
            <p:cNvPr id="16" name="Rectangle: Top Corners Rounded 15">
              <a:extLst>
                <a:ext uri="{FF2B5EF4-FFF2-40B4-BE49-F238E27FC236}">
                  <a16:creationId xmlns:a16="http://schemas.microsoft.com/office/drawing/2014/main" id="{7621E69D-E398-F15B-FDEA-5F3CD93ED98B}"/>
                </a:ext>
              </a:extLst>
            </p:cNvPr>
            <p:cNvSpPr/>
            <p:nvPr userDrawn="1"/>
          </p:nvSpPr>
          <p:spPr>
            <a:xfrm rot="5400000" flipH="1">
              <a:off x="-142875" y="430213"/>
              <a:ext cx="457200" cy="171450"/>
            </a:xfrm>
            <a:prstGeom prst="round2SameRect">
              <a:avLst>
                <a:gd name="adj1" fmla="val 35186"/>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grpSp>
      <p:sp>
        <p:nvSpPr>
          <p:cNvPr id="2" name="Footer Placeholder 3">
            <a:extLst>
              <a:ext uri="{FF2B5EF4-FFF2-40B4-BE49-F238E27FC236}">
                <a16:creationId xmlns:a16="http://schemas.microsoft.com/office/drawing/2014/main" id="{C53860CF-E6A4-B031-2536-0CE37B02D292}"/>
              </a:ext>
            </a:extLst>
          </p:cNvPr>
          <p:cNvSpPr txBox="1">
            <a:spLocks/>
          </p:cNvSpPr>
          <p:nvPr userDrawn="1"/>
        </p:nvSpPr>
        <p:spPr>
          <a:xfrm>
            <a:off x="10198214" y="7729017"/>
            <a:ext cx="3715906" cy="424873"/>
          </a:xfrm>
          <a:custGeom>
            <a:avLst/>
            <a:gdLst>
              <a:gd name="connsiteX0" fmla="*/ 0 w 6931025"/>
              <a:gd name="connsiteY0" fmla="*/ 0 h 6858000"/>
              <a:gd name="connsiteX1" fmla="*/ 6931025 w 6931025"/>
              <a:gd name="connsiteY1" fmla="*/ 0 h 6858000"/>
              <a:gd name="connsiteX2" fmla="*/ 6931025 w 6931025"/>
              <a:gd name="connsiteY2" fmla="*/ 6858000 h 6858000"/>
              <a:gd name="connsiteX3" fmla="*/ 720000 w 6931025"/>
              <a:gd name="connsiteY3" fmla="*/ 6858000 h 6858000"/>
              <a:gd name="connsiteX4" fmla="*/ 0 w 6931025"/>
              <a:gd name="connsiteY4" fmla="*/ 613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1025" h="6858000">
                <a:moveTo>
                  <a:pt x="0" y="0"/>
                </a:moveTo>
                <a:lnTo>
                  <a:pt x="6931025" y="0"/>
                </a:lnTo>
                <a:lnTo>
                  <a:pt x="6931025" y="6858000"/>
                </a:lnTo>
                <a:lnTo>
                  <a:pt x="720000" y="6858000"/>
                </a:lnTo>
                <a:cubicBezTo>
                  <a:pt x="322355" y="6858000"/>
                  <a:pt x="0" y="6535645"/>
                  <a:pt x="0" y="6138000"/>
                </a:cubicBezTo>
                <a:close/>
              </a:path>
            </a:pathLst>
          </a:custGeom>
          <a:noFill/>
        </p:spPr>
        <p:txBody>
          <a:bodyPr vert="horz" wrap="square"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360000" indent="-180000" algn="l" defTabSz="914400" rtl="0" eaLnBrk="1" latinLnBrk="0" hangingPunct="1">
              <a:lnSpc>
                <a:spcPct val="100000"/>
              </a:lnSpc>
              <a:spcBef>
                <a:spcPts val="0"/>
              </a:spcBef>
              <a:spcAft>
                <a:spcPts val="600"/>
              </a:spcAft>
              <a:buFont typeface="Arial" panose="020B0604020202020204" pitchFamily="34" charset="0"/>
              <a:buChar char="•"/>
              <a:defRPr lang="en-US" sz="1600" kern="1200" dirty="0" smtClean="0">
                <a:solidFill>
                  <a:schemeClr val="tx2"/>
                </a:solidFill>
                <a:latin typeface="+mn-lt"/>
                <a:ea typeface="+mn-ea"/>
                <a:cs typeface="+mn-cs"/>
              </a:defRPr>
            </a:lvl2pPr>
            <a:lvl3pPr marL="54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72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4pPr>
            <a:lvl5pPr marL="900000" indent="-180000" algn="l" defTabSz="914400" rtl="0" eaLnBrk="1" latinLnBrk="0" hangingPunct="1">
              <a:lnSpc>
                <a:spcPct val="100000"/>
              </a:lnSpc>
              <a:spcBef>
                <a:spcPts val="0"/>
              </a:spcBef>
              <a:spcAft>
                <a:spcPts val="600"/>
              </a:spcAft>
              <a:buFont typeface="Arial" panose="020B0604020202020204" pitchFamily="34" charset="0"/>
              <a:buChar char="•"/>
              <a:defRPr lang="en-GB" sz="1600" kern="1200" dirty="0" smtClean="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Aft>
                <a:spcPts val="0"/>
              </a:spcAft>
            </a:pPr>
            <a:r>
              <a:rPr lang="en-US" sz="720">
                <a:solidFill>
                  <a:schemeClr val="tx2">
                    <a:lumMod val="75000"/>
                    <a:lumOff val="25000"/>
                  </a:schemeClr>
                </a:solidFill>
              </a:rPr>
              <a:t>Copyright © </a:t>
            </a:r>
            <a:r>
              <a:rPr lang="en-US" sz="720" err="1">
                <a:solidFill>
                  <a:schemeClr val="tx2">
                    <a:lumMod val="75000"/>
                    <a:lumOff val="25000"/>
                  </a:schemeClr>
                </a:solidFill>
              </a:rPr>
              <a:t>HighRes</a:t>
            </a:r>
            <a:r>
              <a:rPr lang="en-US" sz="720">
                <a:solidFill>
                  <a:schemeClr val="tx2">
                    <a:lumMod val="75000"/>
                    <a:lumOff val="25000"/>
                  </a:schemeClr>
                </a:solidFill>
              </a:rPr>
              <a:t> </a:t>
            </a:r>
            <a:r>
              <a:rPr lang="en-US" sz="720" err="1">
                <a:solidFill>
                  <a:schemeClr val="tx2">
                    <a:lumMod val="75000"/>
                    <a:lumOff val="25000"/>
                  </a:schemeClr>
                </a:solidFill>
              </a:rPr>
              <a:t>Biosolutions</a:t>
            </a:r>
            <a:r>
              <a:rPr lang="en-US" sz="720">
                <a:solidFill>
                  <a:schemeClr val="tx2">
                    <a:lumMod val="75000"/>
                    <a:lumOff val="25000"/>
                  </a:schemeClr>
                </a:solidFill>
              </a:rPr>
              <a:t> 2023. </a:t>
            </a:r>
          </a:p>
          <a:p>
            <a:pPr algn="r">
              <a:spcAft>
                <a:spcPts val="0"/>
              </a:spcAft>
            </a:pPr>
            <a:r>
              <a:rPr lang="en-US" sz="720">
                <a:solidFill>
                  <a:schemeClr val="tx2">
                    <a:lumMod val="75000"/>
                    <a:lumOff val="25000"/>
                  </a:schemeClr>
                </a:solidFill>
              </a:rPr>
              <a:t>All Rights Reserved, CONFIDENTIAL.</a:t>
            </a:r>
          </a:p>
          <a:p>
            <a:pPr marL="0" indent="0" algn="r" defTabSz="1097280" rtl="0" eaLnBrk="1" latinLnBrk="0" hangingPunct="1">
              <a:lnSpc>
                <a:spcPct val="100000"/>
              </a:lnSpc>
              <a:spcBef>
                <a:spcPts val="0"/>
              </a:spcBef>
              <a:spcAft>
                <a:spcPts val="0"/>
              </a:spcAft>
              <a:buFont typeface="Arial" panose="020B0604020202020204" pitchFamily="34" charset="0"/>
              <a:buNone/>
            </a:pPr>
            <a:r>
              <a:rPr lang="en-US" sz="720" kern="1200">
                <a:solidFill>
                  <a:schemeClr val="tx2">
                    <a:lumMod val="75000"/>
                    <a:lumOff val="25000"/>
                  </a:schemeClr>
                </a:solidFill>
                <a:latin typeface="+mn-lt"/>
                <a:ea typeface="+mn-ea"/>
                <a:cs typeface="+mn-cs"/>
              </a:rPr>
              <a:t>MR-DIG-231230-01 </a:t>
            </a:r>
            <a:r>
              <a:rPr lang="en-US" sz="720" kern="1200" err="1">
                <a:solidFill>
                  <a:schemeClr val="tx2">
                    <a:lumMod val="75000"/>
                    <a:lumOff val="25000"/>
                  </a:schemeClr>
                </a:solidFill>
                <a:latin typeface="+mn-lt"/>
                <a:ea typeface="+mn-ea"/>
                <a:cs typeface="+mn-cs"/>
              </a:rPr>
              <a:t>RevA</a:t>
            </a:r>
            <a:endParaRPr lang="en-US" sz="720" kern="1200">
              <a:solidFill>
                <a:schemeClr val="tx2">
                  <a:lumMod val="75000"/>
                  <a:lumOff val="25000"/>
                </a:schemeClr>
              </a:solidFill>
              <a:latin typeface="+mn-lt"/>
              <a:ea typeface="+mn-ea"/>
              <a:cs typeface="+mn-cs"/>
            </a:endParaRPr>
          </a:p>
        </p:txBody>
      </p:sp>
    </p:spTree>
    <p:extLst>
      <p:ext uri="{BB962C8B-B14F-4D97-AF65-F5344CB8AC3E}">
        <p14:creationId xmlns:p14="http://schemas.microsoft.com/office/powerpoint/2010/main" val="6731177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F4E9C3E-B552-AB03-D5C5-E14906383B55}"/>
              </a:ext>
            </a:extLst>
          </p:cNvPr>
          <p:cNvSpPr>
            <a:spLocks noGrp="1"/>
          </p:cNvSpPr>
          <p:nvPr>
            <p:ph type="pic" idx="1" hasCustomPrompt="1"/>
          </p:nvPr>
        </p:nvSpPr>
        <p:spPr>
          <a:xfrm>
            <a:off x="6313169" y="1436369"/>
            <a:ext cx="7600950" cy="6069330"/>
          </a:xfrm>
        </p:spPr>
        <p:txBody>
          <a:bodyPr bIns="900000" anchor="ctr" anchorCtr="0">
            <a:noAutofit/>
          </a:bodyPr>
          <a:lstStyle>
            <a:lvl1pPr marL="0" indent="0" algn="ctr">
              <a:buNone/>
              <a:defRPr sz="192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on the computer icon</a:t>
            </a:r>
            <a:br>
              <a:rPr lang="en-US"/>
            </a:br>
            <a:r>
              <a:rPr lang="en-US"/>
              <a:t>to insert image</a:t>
            </a:r>
          </a:p>
        </p:txBody>
      </p:sp>
      <p:sp>
        <p:nvSpPr>
          <p:cNvPr id="4" name="Text Placeholder 3">
            <a:extLst>
              <a:ext uri="{FF2B5EF4-FFF2-40B4-BE49-F238E27FC236}">
                <a16:creationId xmlns:a16="http://schemas.microsoft.com/office/drawing/2014/main" id="{5AF6A592-B90C-7F7F-D492-D232DFDBD256}"/>
              </a:ext>
            </a:extLst>
          </p:cNvPr>
          <p:cNvSpPr>
            <a:spLocks noGrp="1"/>
          </p:cNvSpPr>
          <p:nvPr>
            <p:ph type="body" sz="half" idx="2"/>
          </p:nvPr>
        </p:nvSpPr>
        <p:spPr>
          <a:xfrm>
            <a:off x="714377" y="1436372"/>
            <a:ext cx="5360669" cy="6069330"/>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15" name="Title 14">
            <a:extLst>
              <a:ext uri="{FF2B5EF4-FFF2-40B4-BE49-F238E27FC236}">
                <a16:creationId xmlns:a16="http://schemas.microsoft.com/office/drawing/2014/main" id="{9BC5B3A9-94A6-4AFC-021E-3263457586C2}"/>
              </a:ext>
            </a:extLst>
          </p:cNvPr>
          <p:cNvSpPr>
            <a:spLocks noGrp="1"/>
          </p:cNvSpPr>
          <p:nvPr>
            <p:ph type="title"/>
          </p:nvPr>
        </p:nvSpPr>
        <p:spPr/>
        <p:txBody>
          <a:bodyPr/>
          <a:lstStyle/>
          <a:p>
            <a:r>
              <a:rPr lang="en-US"/>
              <a:t>Click to edit Master title style</a:t>
            </a:r>
            <a:endParaRPr lang="en-GB"/>
          </a:p>
        </p:txBody>
      </p:sp>
      <p:pic>
        <p:nvPicPr>
          <p:cNvPr id="8" name="Picture 7" descr="Logo&#10;&#10;Description automatically generated with medium confidence">
            <a:extLst>
              <a:ext uri="{FF2B5EF4-FFF2-40B4-BE49-F238E27FC236}">
                <a16:creationId xmlns:a16="http://schemas.microsoft.com/office/drawing/2014/main" id="{E139F576-CADD-5B1F-30D8-1448D7D3D28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4376" y="7581400"/>
            <a:ext cx="1512899" cy="496800"/>
          </a:xfrm>
          <a:prstGeom prst="rect">
            <a:avLst/>
          </a:prstGeom>
        </p:spPr>
      </p:pic>
      <p:grpSp>
        <p:nvGrpSpPr>
          <p:cNvPr id="9" name="Group 8">
            <a:extLst>
              <a:ext uri="{FF2B5EF4-FFF2-40B4-BE49-F238E27FC236}">
                <a16:creationId xmlns:a16="http://schemas.microsoft.com/office/drawing/2014/main" id="{E98013B1-2CFC-D1FB-8CF7-C7C8934A158C}"/>
              </a:ext>
            </a:extLst>
          </p:cNvPr>
          <p:cNvGrpSpPr/>
          <p:nvPr userDrawn="1"/>
        </p:nvGrpSpPr>
        <p:grpSpPr>
          <a:xfrm>
            <a:off x="0" y="344805"/>
            <a:ext cx="14630400" cy="7809094"/>
            <a:chOff x="0" y="287338"/>
            <a:chExt cx="12192000" cy="6507578"/>
          </a:xfrm>
        </p:grpSpPr>
        <p:cxnSp>
          <p:nvCxnSpPr>
            <p:cNvPr id="10" name="Straight Connector 9">
              <a:extLst>
                <a:ext uri="{FF2B5EF4-FFF2-40B4-BE49-F238E27FC236}">
                  <a16:creationId xmlns:a16="http://schemas.microsoft.com/office/drawing/2014/main" id="{331A01BA-7791-C7CE-011B-7577541637C2}"/>
                </a:ext>
              </a:extLst>
            </p:cNvPr>
            <p:cNvCxnSpPr/>
            <p:nvPr userDrawn="1"/>
          </p:nvCxnSpPr>
          <p:spPr>
            <a:xfrm>
              <a:off x="595313" y="6794916"/>
              <a:ext cx="10999787" cy="0"/>
            </a:xfrm>
            <a:prstGeom prst="line">
              <a:avLst/>
            </a:prstGeom>
            <a:ln w="127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11" name="Rectangle: Top Corners Rounded 10">
              <a:extLst>
                <a:ext uri="{FF2B5EF4-FFF2-40B4-BE49-F238E27FC236}">
                  <a16:creationId xmlns:a16="http://schemas.microsoft.com/office/drawing/2014/main" id="{894BD5DE-6038-7762-BBBF-8F9F3F4FAF6C}"/>
                </a:ext>
              </a:extLst>
            </p:cNvPr>
            <p:cNvSpPr/>
            <p:nvPr userDrawn="1"/>
          </p:nvSpPr>
          <p:spPr>
            <a:xfrm rot="16200000">
              <a:off x="11877675" y="430213"/>
              <a:ext cx="457200" cy="171450"/>
            </a:xfrm>
            <a:prstGeom prst="round2SameRect">
              <a:avLst>
                <a:gd name="adj1" fmla="val 35186"/>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sp>
          <p:nvSpPr>
            <p:cNvPr id="12" name="Rectangle: Top Corners Rounded 11">
              <a:extLst>
                <a:ext uri="{FF2B5EF4-FFF2-40B4-BE49-F238E27FC236}">
                  <a16:creationId xmlns:a16="http://schemas.microsoft.com/office/drawing/2014/main" id="{A78BB199-394C-EDB6-A237-2C1218BD84C6}"/>
                </a:ext>
              </a:extLst>
            </p:cNvPr>
            <p:cNvSpPr/>
            <p:nvPr userDrawn="1"/>
          </p:nvSpPr>
          <p:spPr>
            <a:xfrm rot="5400000" flipH="1">
              <a:off x="-142875" y="430213"/>
              <a:ext cx="457200" cy="171450"/>
            </a:xfrm>
            <a:prstGeom prst="round2SameRect">
              <a:avLst>
                <a:gd name="adj1" fmla="val 35186"/>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grpSp>
      <p:sp>
        <p:nvSpPr>
          <p:cNvPr id="5" name="Footer Placeholder 3">
            <a:extLst>
              <a:ext uri="{FF2B5EF4-FFF2-40B4-BE49-F238E27FC236}">
                <a16:creationId xmlns:a16="http://schemas.microsoft.com/office/drawing/2014/main" id="{B3A441F3-88E7-346E-34E6-5F058A332AEF}"/>
              </a:ext>
            </a:extLst>
          </p:cNvPr>
          <p:cNvSpPr txBox="1">
            <a:spLocks/>
          </p:cNvSpPr>
          <p:nvPr userDrawn="1"/>
        </p:nvSpPr>
        <p:spPr>
          <a:xfrm>
            <a:off x="10198214" y="7729017"/>
            <a:ext cx="3715906" cy="424873"/>
          </a:xfrm>
          <a:custGeom>
            <a:avLst/>
            <a:gdLst>
              <a:gd name="connsiteX0" fmla="*/ 0 w 6931025"/>
              <a:gd name="connsiteY0" fmla="*/ 0 h 6858000"/>
              <a:gd name="connsiteX1" fmla="*/ 6931025 w 6931025"/>
              <a:gd name="connsiteY1" fmla="*/ 0 h 6858000"/>
              <a:gd name="connsiteX2" fmla="*/ 6931025 w 6931025"/>
              <a:gd name="connsiteY2" fmla="*/ 6858000 h 6858000"/>
              <a:gd name="connsiteX3" fmla="*/ 720000 w 6931025"/>
              <a:gd name="connsiteY3" fmla="*/ 6858000 h 6858000"/>
              <a:gd name="connsiteX4" fmla="*/ 0 w 6931025"/>
              <a:gd name="connsiteY4" fmla="*/ 613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1025" h="6858000">
                <a:moveTo>
                  <a:pt x="0" y="0"/>
                </a:moveTo>
                <a:lnTo>
                  <a:pt x="6931025" y="0"/>
                </a:lnTo>
                <a:lnTo>
                  <a:pt x="6931025" y="6858000"/>
                </a:lnTo>
                <a:lnTo>
                  <a:pt x="720000" y="6858000"/>
                </a:lnTo>
                <a:cubicBezTo>
                  <a:pt x="322355" y="6858000"/>
                  <a:pt x="0" y="6535645"/>
                  <a:pt x="0" y="6138000"/>
                </a:cubicBezTo>
                <a:close/>
              </a:path>
            </a:pathLst>
          </a:custGeom>
          <a:noFill/>
        </p:spPr>
        <p:txBody>
          <a:bodyPr vert="horz" wrap="square"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360000" indent="-180000" algn="l" defTabSz="914400" rtl="0" eaLnBrk="1" latinLnBrk="0" hangingPunct="1">
              <a:lnSpc>
                <a:spcPct val="100000"/>
              </a:lnSpc>
              <a:spcBef>
                <a:spcPts val="0"/>
              </a:spcBef>
              <a:spcAft>
                <a:spcPts val="600"/>
              </a:spcAft>
              <a:buFont typeface="Arial" panose="020B0604020202020204" pitchFamily="34" charset="0"/>
              <a:buChar char="•"/>
              <a:defRPr lang="en-US" sz="1600" kern="1200" dirty="0" smtClean="0">
                <a:solidFill>
                  <a:schemeClr val="tx2"/>
                </a:solidFill>
                <a:latin typeface="+mn-lt"/>
                <a:ea typeface="+mn-ea"/>
                <a:cs typeface="+mn-cs"/>
              </a:defRPr>
            </a:lvl2pPr>
            <a:lvl3pPr marL="54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72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4pPr>
            <a:lvl5pPr marL="900000" indent="-180000" algn="l" defTabSz="914400" rtl="0" eaLnBrk="1" latinLnBrk="0" hangingPunct="1">
              <a:lnSpc>
                <a:spcPct val="100000"/>
              </a:lnSpc>
              <a:spcBef>
                <a:spcPts val="0"/>
              </a:spcBef>
              <a:spcAft>
                <a:spcPts val="600"/>
              </a:spcAft>
              <a:buFont typeface="Arial" panose="020B0604020202020204" pitchFamily="34" charset="0"/>
              <a:buChar char="•"/>
              <a:defRPr lang="en-GB" sz="1600" kern="1200" dirty="0" smtClean="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Aft>
                <a:spcPts val="0"/>
              </a:spcAft>
            </a:pPr>
            <a:r>
              <a:rPr lang="en-US" sz="720">
                <a:solidFill>
                  <a:schemeClr val="tx2">
                    <a:lumMod val="75000"/>
                    <a:lumOff val="25000"/>
                  </a:schemeClr>
                </a:solidFill>
              </a:rPr>
              <a:t>Copyright © </a:t>
            </a:r>
            <a:r>
              <a:rPr lang="en-US" sz="720" err="1">
                <a:solidFill>
                  <a:schemeClr val="tx2">
                    <a:lumMod val="75000"/>
                    <a:lumOff val="25000"/>
                  </a:schemeClr>
                </a:solidFill>
              </a:rPr>
              <a:t>HighRes</a:t>
            </a:r>
            <a:r>
              <a:rPr lang="en-US" sz="720">
                <a:solidFill>
                  <a:schemeClr val="tx2">
                    <a:lumMod val="75000"/>
                    <a:lumOff val="25000"/>
                  </a:schemeClr>
                </a:solidFill>
              </a:rPr>
              <a:t> </a:t>
            </a:r>
            <a:r>
              <a:rPr lang="en-US" sz="720" err="1">
                <a:solidFill>
                  <a:schemeClr val="tx2">
                    <a:lumMod val="75000"/>
                    <a:lumOff val="25000"/>
                  </a:schemeClr>
                </a:solidFill>
              </a:rPr>
              <a:t>Biosolutions</a:t>
            </a:r>
            <a:r>
              <a:rPr lang="en-US" sz="720">
                <a:solidFill>
                  <a:schemeClr val="tx2">
                    <a:lumMod val="75000"/>
                    <a:lumOff val="25000"/>
                  </a:schemeClr>
                </a:solidFill>
              </a:rPr>
              <a:t> 2023. </a:t>
            </a:r>
          </a:p>
          <a:p>
            <a:pPr algn="r">
              <a:spcAft>
                <a:spcPts val="0"/>
              </a:spcAft>
            </a:pPr>
            <a:r>
              <a:rPr lang="en-US" sz="720">
                <a:solidFill>
                  <a:schemeClr val="tx2">
                    <a:lumMod val="75000"/>
                    <a:lumOff val="25000"/>
                  </a:schemeClr>
                </a:solidFill>
              </a:rPr>
              <a:t>All Rights Reserved, CONFIDENTIAL.</a:t>
            </a:r>
          </a:p>
          <a:p>
            <a:pPr marL="0" indent="0" algn="r" defTabSz="1097280" rtl="0" eaLnBrk="1" latinLnBrk="0" hangingPunct="1">
              <a:lnSpc>
                <a:spcPct val="100000"/>
              </a:lnSpc>
              <a:spcBef>
                <a:spcPts val="0"/>
              </a:spcBef>
              <a:spcAft>
                <a:spcPts val="0"/>
              </a:spcAft>
              <a:buFont typeface="Arial" panose="020B0604020202020204" pitchFamily="34" charset="0"/>
              <a:buNone/>
            </a:pPr>
            <a:r>
              <a:rPr lang="en-US" sz="720" kern="1200">
                <a:solidFill>
                  <a:schemeClr val="tx2">
                    <a:lumMod val="75000"/>
                    <a:lumOff val="25000"/>
                  </a:schemeClr>
                </a:solidFill>
                <a:latin typeface="+mn-lt"/>
                <a:ea typeface="+mn-ea"/>
                <a:cs typeface="+mn-cs"/>
              </a:rPr>
              <a:t>MR-DIG-231230-01 </a:t>
            </a:r>
            <a:r>
              <a:rPr lang="en-US" sz="720" kern="1200" err="1">
                <a:solidFill>
                  <a:schemeClr val="tx2">
                    <a:lumMod val="75000"/>
                    <a:lumOff val="25000"/>
                  </a:schemeClr>
                </a:solidFill>
                <a:latin typeface="+mn-lt"/>
                <a:ea typeface="+mn-ea"/>
                <a:cs typeface="+mn-cs"/>
              </a:rPr>
              <a:t>RevA</a:t>
            </a:r>
            <a:endParaRPr lang="en-US" sz="720" kern="1200">
              <a:solidFill>
                <a:schemeClr val="tx2">
                  <a:lumMod val="75000"/>
                  <a:lumOff val="25000"/>
                </a:schemeClr>
              </a:solidFill>
              <a:latin typeface="+mn-lt"/>
              <a:ea typeface="+mn-ea"/>
              <a:cs typeface="+mn-cs"/>
            </a:endParaRPr>
          </a:p>
        </p:txBody>
      </p:sp>
    </p:spTree>
    <p:extLst>
      <p:ext uri="{BB962C8B-B14F-4D97-AF65-F5344CB8AC3E}">
        <p14:creationId xmlns:p14="http://schemas.microsoft.com/office/powerpoint/2010/main" val="1979347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p:cNvPicPr>
          <p:nvPr/>
        </p:nvPicPr>
        <p:blipFill rotWithShape="1">
          <a:blip r:embed="rId2">
            <a:extLst>
              <a:ext uri="{28A0092B-C50C-407E-A947-70E740481C1C}">
                <a14:useLocalDpi xmlns:a14="http://schemas.microsoft.com/office/drawing/2010/main" val="0"/>
              </a:ext>
            </a:extLst>
          </a:blip>
          <a:srcRect r="10573"/>
          <a:stretch/>
        </p:blipFill>
        <p:spPr>
          <a:xfrm>
            <a:off x="-2868803" y="-1"/>
            <a:ext cx="17499203" cy="8229600"/>
          </a:xfrm>
          <a:prstGeom prst="rect">
            <a:avLst/>
          </a:prstGeom>
        </p:spPr>
      </p:pic>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tx1">
                    <a:tint val="75000"/>
                  </a:schemeClr>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2E6861D-08F0-455C-ABA0-53DFF2F796CF}" type="datetime1">
              <a:rPr lang="en-US" smtClean="0"/>
              <a:t>12/7/25</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98604" y="2797242"/>
            <a:ext cx="13446435" cy="1075862"/>
          </a:xfrm>
        </p:spPr>
        <p:txBody>
          <a:bodyPr anchor="t" anchorCtr="0">
            <a:noAutofit/>
          </a:bodyPr>
          <a:lstStyle>
            <a:lvl1pPr algn="l">
              <a:defRPr sz="6354">
                <a:solidFill>
                  <a:srgbClr val="004E59"/>
                </a:solidFill>
                <a:latin typeface="+mj-lt"/>
                <a:cs typeface="Segoe UI Semilight" panose="020B0402040204020203" pitchFamily="34" charset="0"/>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2714EBA0-C440-4D49-AAB8-E1ECDF6B67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89082682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1"/>
        </a:solidFill>
        <a:effectLst/>
      </p:bgPr>
    </p:bg>
    <p:spTree>
      <p:nvGrpSpPr>
        <p:cNvPr id="1" name=""/>
        <p:cNvGrpSpPr/>
        <p:nvPr/>
      </p:nvGrpSpPr>
      <p:grpSpPr>
        <a:xfrm>
          <a:off x="0" y="0"/>
          <a:ext cx="0" cy="0"/>
          <a:chOff x="0" y="0"/>
          <a:chExt cx="0" cy="0"/>
        </a:xfrm>
      </p:grpSpPr>
      <p:pic>
        <p:nvPicPr>
          <p:cNvPr id="40" name="Graphic 39">
            <a:extLst>
              <a:ext uri="{FF2B5EF4-FFF2-40B4-BE49-F238E27FC236}">
                <a16:creationId xmlns:a16="http://schemas.microsoft.com/office/drawing/2014/main" id="{574547B8-DE62-061B-E121-EC27AE3159DA}"/>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53379" b="62415"/>
          <a:stretch/>
        </p:blipFill>
        <p:spPr>
          <a:xfrm>
            <a:off x="5166360" y="1"/>
            <a:ext cx="9464040" cy="8229600"/>
          </a:xfrm>
          <a:prstGeom prst="rect">
            <a:avLst/>
          </a:prstGeom>
        </p:spPr>
      </p:pic>
      <p:sp>
        <p:nvSpPr>
          <p:cNvPr id="3" name="Text Placeholder 2">
            <a:extLst>
              <a:ext uri="{FF2B5EF4-FFF2-40B4-BE49-F238E27FC236}">
                <a16:creationId xmlns:a16="http://schemas.microsoft.com/office/drawing/2014/main" id="{CC758297-5BC9-67D7-AA28-706B413124FD}"/>
              </a:ext>
            </a:extLst>
          </p:cNvPr>
          <p:cNvSpPr>
            <a:spLocks noGrp="1"/>
          </p:cNvSpPr>
          <p:nvPr>
            <p:ph type="body" idx="1" hasCustomPrompt="1"/>
          </p:nvPr>
        </p:nvSpPr>
        <p:spPr>
          <a:xfrm>
            <a:off x="714376" y="6574487"/>
            <a:ext cx="8728709" cy="664798"/>
          </a:xfrm>
        </p:spPr>
        <p:txBody>
          <a:bodyPr>
            <a:noAutofit/>
          </a:bodyPr>
          <a:lstStyle>
            <a:lvl1pPr marL="0" indent="0" algn="l" defTabSz="1097280" rtl="0" eaLnBrk="1" latinLnBrk="0" hangingPunct="1">
              <a:lnSpc>
                <a:spcPct val="100000"/>
              </a:lnSpc>
              <a:spcBef>
                <a:spcPts val="0"/>
              </a:spcBef>
              <a:spcAft>
                <a:spcPts val="720"/>
              </a:spcAft>
              <a:buFont typeface="Arial" panose="020B0604020202020204" pitchFamily="34" charset="0"/>
              <a:buNone/>
              <a:defRPr lang="en-US" sz="2160" kern="1200" dirty="0" smtClean="0">
                <a:solidFill>
                  <a:schemeClr val="bg1"/>
                </a:solidFill>
                <a:latin typeface="+mn-lt"/>
                <a:ea typeface="+mn-ea"/>
                <a:cs typeface="+mn-cs"/>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Add additional information here. Keep text short. Stay within the box.</a:t>
            </a:r>
          </a:p>
        </p:txBody>
      </p:sp>
      <p:sp>
        <p:nvSpPr>
          <p:cNvPr id="5" name="Title 4">
            <a:extLst>
              <a:ext uri="{FF2B5EF4-FFF2-40B4-BE49-F238E27FC236}">
                <a16:creationId xmlns:a16="http://schemas.microsoft.com/office/drawing/2014/main" id="{D967A86B-41BC-EA4B-7EB5-D540CBC51FFD}"/>
              </a:ext>
            </a:extLst>
          </p:cNvPr>
          <p:cNvSpPr>
            <a:spLocks noGrp="1"/>
          </p:cNvSpPr>
          <p:nvPr>
            <p:ph type="title" hasCustomPrompt="1"/>
          </p:nvPr>
        </p:nvSpPr>
        <p:spPr>
          <a:xfrm>
            <a:off x="714377" y="2535280"/>
            <a:ext cx="8728709" cy="3323987"/>
          </a:xfrm>
        </p:spPr>
        <p:txBody>
          <a:bodyPr anchor="b" anchorCtr="0">
            <a:noAutofit/>
          </a:bodyPr>
          <a:lstStyle>
            <a:lvl1pPr>
              <a:defRPr sz="7200">
                <a:solidFill>
                  <a:schemeClr val="bg1"/>
                </a:solidFill>
              </a:defRPr>
            </a:lvl1pPr>
          </a:lstStyle>
          <a:p>
            <a:r>
              <a:rPr lang="en-US"/>
              <a:t>Click To Edit Statement/Divider Content </a:t>
            </a:r>
            <a:endParaRPr lang="en-GB"/>
          </a:p>
        </p:txBody>
      </p:sp>
      <p:pic>
        <p:nvPicPr>
          <p:cNvPr id="4" name="Picture 3" descr="Text&#10;&#10;Description automatically generated with medium confidence">
            <a:extLst>
              <a:ext uri="{FF2B5EF4-FFF2-40B4-BE49-F238E27FC236}">
                <a16:creationId xmlns:a16="http://schemas.microsoft.com/office/drawing/2014/main" id="{C869ACA8-9462-5BDE-0A5B-37E41936D54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14376" y="7581400"/>
            <a:ext cx="1511813" cy="496444"/>
          </a:xfrm>
          <a:prstGeom prst="rect">
            <a:avLst/>
          </a:prstGeom>
        </p:spPr>
      </p:pic>
    </p:spTree>
    <p:extLst>
      <p:ext uri="{BB962C8B-B14F-4D97-AF65-F5344CB8AC3E}">
        <p14:creationId xmlns:p14="http://schemas.microsoft.com/office/powerpoint/2010/main" val="96639225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Number Divider">
    <p:bg>
      <p:bgPr>
        <a:solidFill>
          <a:schemeClr val="tx1">
            <a:lumMod val="90000"/>
            <a:lumOff val="10000"/>
          </a:schemeClr>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9EA7E7D2-12BA-2E07-4C4C-042660650E7E}"/>
              </a:ext>
            </a:extLst>
          </p:cNvPr>
          <p:cNvSpPr>
            <a:spLocks noGrp="1"/>
          </p:cNvSpPr>
          <p:nvPr userDrawn="1">
            <p:ph type="body" sz="quarter" idx="13" hasCustomPrompt="1"/>
          </p:nvPr>
        </p:nvSpPr>
        <p:spPr>
          <a:xfrm>
            <a:off x="716280" y="5417564"/>
            <a:ext cx="4238626" cy="1687477"/>
          </a:xfrm>
        </p:spPr>
        <p:txBody>
          <a:bodyPr wrap="square" anchor="t" anchorCtr="0">
            <a:noAutofit/>
          </a:bodyPr>
          <a:lstStyle>
            <a:lvl1pPr>
              <a:defRPr sz="2160">
                <a:solidFill>
                  <a:schemeClr val="bg1"/>
                </a:solidFill>
              </a:defRPr>
            </a:lvl1pPr>
          </a:lstStyle>
          <a:p>
            <a:pPr lvl="0"/>
            <a:r>
              <a:rPr lang="en-US"/>
              <a:t>Add additional information here. </a:t>
            </a:r>
          </a:p>
        </p:txBody>
      </p:sp>
      <p:sp>
        <p:nvSpPr>
          <p:cNvPr id="12" name="Text Placeholder 11">
            <a:extLst>
              <a:ext uri="{FF2B5EF4-FFF2-40B4-BE49-F238E27FC236}">
                <a16:creationId xmlns:a16="http://schemas.microsoft.com/office/drawing/2014/main" id="{23F264D3-CA12-85D4-4BB6-8A4728E02700}"/>
              </a:ext>
            </a:extLst>
          </p:cNvPr>
          <p:cNvSpPr>
            <a:spLocks noGrp="1"/>
          </p:cNvSpPr>
          <p:nvPr userDrawn="1">
            <p:ph type="body" sz="quarter" idx="14" hasCustomPrompt="1"/>
          </p:nvPr>
        </p:nvSpPr>
        <p:spPr>
          <a:xfrm>
            <a:off x="714375" y="2479641"/>
            <a:ext cx="4238626" cy="1985209"/>
          </a:xfrm>
        </p:spPr>
        <p:txBody>
          <a:bodyPr anchor="ctr" anchorCtr="0">
            <a:noAutofit/>
          </a:bodyPr>
          <a:lstStyle>
            <a:lvl1pPr>
              <a:spcAft>
                <a:spcPts val="0"/>
              </a:spcAft>
              <a:defRPr sz="19920" b="1">
                <a:solidFill>
                  <a:schemeClr val="bg1"/>
                </a:solidFill>
              </a:defRPr>
            </a:lvl1pPr>
          </a:lstStyle>
          <a:p>
            <a:pPr lvl="0"/>
            <a:r>
              <a:rPr lang="en-US" err="1"/>
              <a:t>Xx</a:t>
            </a:r>
            <a:endParaRPr lang="en-US"/>
          </a:p>
        </p:txBody>
      </p:sp>
      <p:cxnSp>
        <p:nvCxnSpPr>
          <p:cNvPr id="24" name="Straight Connector 23">
            <a:extLst>
              <a:ext uri="{FF2B5EF4-FFF2-40B4-BE49-F238E27FC236}">
                <a16:creationId xmlns:a16="http://schemas.microsoft.com/office/drawing/2014/main" id="{42CDF777-6BB2-1B8C-0D7D-D74628A0B5BA}"/>
              </a:ext>
            </a:extLst>
          </p:cNvPr>
          <p:cNvCxnSpPr>
            <a:cxnSpLocks/>
          </p:cNvCxnSpPr>
          <p:nvPr userDrawn="1"/>
        </p:nvCxnSpPr>
        <p:spPr>
          <a:xfrm>
            <a:off x="714376" y="4941206"/>
            <a:ext cx="2009654"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1" name="Picture 10" descr="Text&#10;&#10;Description automatically generated with medium confidence">
            <a:extLst>
              <a:ext uri="{FF2B5EF4-FFF2-40B4-BE49-F238E27FC236}">
                <a16:creationId xmlns:a16="http://schemas.microsoft.com/office/drawing/2014/main" id="{EA1A1180-0793-1B53-3E6C-E9AC715EE6A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4376" y="7581400"/>
            <a:ext cx="1511813" cy="496444"/>
          </a:xfrm>
          <a:prstGeom prst="rect">
            <a:avLst/>
          </a:prstGeom>
        </p:spPr>
      </p:pic>
      <p:pic>
        <p:nvPicPr>
          <p:cNvPr id="26" name="Graphic 25">
            <a:extLst>
              <a:ext uri="{FF2B5EF4-FFF2-40B4-BE49-F238E27FC236}">
                <a16:creationId xmlns:a16="http://schemas.microsoft.com/office/drawing/2014/main" id="{CD2D0DF1-A0BD-C891-A289-B2CAF938DD30}"/>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33456" t="42046" r="20055" b="20370"/>
          <a:stretch/>
        </p:blipFill>
        <p:spPr>
          <a:xfrm>
            <a:off x="5193031" y="1"/>
            <a:ext cx="9437370" cy="8229600"/>
          </a:xfrm>
          <a:prstGeom prst="rect">
            <a:avLst/>
          </a:prstGeom>
        </p:spPr>
      </p:pic>
    </p:spTree>
    <p:extLst>
      <p:ext uri="{BB962C8B-B14F-4D97-AF65-F5344CB8AC3E}">
        <p14:creationId xmlns:p14="http://schemas.microsoft.com/office/powerpoint/2010/main" val="188407868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Numbered Section with Pictur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F46ACF5-FD9E-B3B5-63D4-298F6A99F4A9}"/>
              </a:ext>
            </a:extLst>
          </p:cNvPr>
          <p:cNvSpPr/>
          <p:nvPr userDrawn="1"/>
        </p:nvSpPr>
        <p:spPr>
          <a:xfrm>
            <a:off x="0" y="5394958"/>
            <a:ext cx="14630400" cy="2834641"/>
          </a:xfrm>
          <a:prstGeom prst="rect">
            <a:avLst/>
          </a:prstGeom>
          <a:solidFill>
            <a:schemeClr val="bg1">
              <a:lumMod val="95000"/>
            </a:schemeClr>
          </a:solidFill>
          <a:ln w="88615"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GB" sz="2770"/>
          </a:p>
        </p:txBody>
      </p:sp>
      <p:pic>
        <p:nvPicPr>
          <p:cNvPr id="17" name="Picture 16" descr="Logo&#10;&#10;Description automatically generated with medium confidence">
            <a:extLst>
              <a:ext uri="{FF2B5EF4-FFF2-40B4-BE49-F238E27FC236}">
                <a16:creationId xmlns:a16="http://schemas.microsoft.com/office/drawing/2014/main" id="{739D1F62-3A03-E158-B70A-7C14E69FC7C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4376" y="7581400"/>
            <a:ext cx="1512899" cy="496800"/>
          </a:xfrm>
          <a:prstGeom prst="rect">
            <a:avLst/>
          </a:prstGeom>
        </p:spPr>
      </p:pic>
      <p:sp>
        <p:nvSpPr>
          <p:cNvPr id="2" name="Title 1">
            <a:extLst>
              <a:ext uri="{FF2B5EF4-FFF2-40B4-BE49-F238E27FC236}">
                <a16:creationId xmlns:a16="http://schemas.microsoft.com/office/drawing/2014/main" id="{80242AD0-E8AE-F083-F5FB-92F5772AE994}"/>
              </a:ext>
            </a:extLst>
          </p:cNvPr>
          <p:cNvSpPr>
            <a:spLocks noGrp="1"/>
          </p:cNvSpPr>
          <p:nvPr>
            <p:ph type="title" hasCustomPrompt="1"/>
          </p:nvPr>
        </p:nvSpPr>
        <p:spPr>
          <a:xfrm>
            <a:off x="2948940" y="5811783"/>
            <a:ext cx="10965180" cy="982759"/>
          </a:xfrm>
        </p:spPr>
        <p:txBody>
          <a:bodyPr anchor="ctr" anchorCtr="0">
            <a:noAutofit/>
          </a:bodyPr>
          <a:lstStyle>
            <a:lvl1pPr>
              <a:defRPr sz="4800">
                <a:solidFill>
                  <a:schemeClr val="tx1"/>
                </a:solidFill>
              </a:defRPr>
            </a:lvl1pPr>
          </a:lstStyle>
          <a:p>
            <a:r>
              <a:rPr lang="en-US"/>
              <a:t>Add headline here</a:t>
            </a:r>
            <a:endParaRPr lang="en-GB"/>
          </a:p>
        </p:txBody>
      </p:sp>
      <p:sp>
        <p:nvSpPr>
          <p:cNvPr id="8" name="Text Placeholder 7">
            <a:extLst>
              <a:ext uri="{FF2B5EF4-FFF2-40B4-BE49-F238E27FC236}">
                <a16:creationId xmlns:a16="http://schemas.microsoft.com/office/drawing/2014/main" id="{9EA7E7D2-12BA-2E07-4C4C-042660650E7E}"/>
              </a:ext>
            </a:extLst>
          </p:cNvPr>
          <p:cNvSpPr>
            <a:spLocks noGrp="1"/>
          </p:cNvSpPr>
          <p:nvPr>
            <p:ph type="body" sz="quarter" idx="13"/>
          </p:nvPr>
        </p:nvSpPr>
        <p:spPr>
          <a:xfrm>
            <a:off x="2948940" y="6936860"/>
            <a:ext cx="10965180" cy="332399"/>
          </a:xfrm>
        </p:spPr>
        <p:txBody>
          <a:bodyPr anchor="ctr" anchorCtr="0">
            <a:noAutofit/>
          </a:bodyPr>
          <a:lstStyle>
            <a:lvl1pPr>
              <a:defRPr sz="2160">
                <a:solidFill>
                  <a:schemeClr val="accent2"/>
                </a:solidFill>
              </a:defRPr>
            </a:lvl1pPr>
          </a:lstStyle>
          <a:p>
            <a:pPr lvl="0"/>
            <a:r>
              <a:rPr lang="en-US"/>
              <a:t>Click to edit Master text styles</a:t>
            </a:r>
          </a:p>
        </p:txBody>
      </p:sp>
      <p:sp>
        <p:nvSpPr>
          <p:cNvPr id="12" name="Text Placeholder 11">
            <a:extLst>
              <a:ext uri="{FF2B5EF4-FFF2-40B4-BE49-F238E27FC236}">
                <a16:creationId xmlns:a16="http://schemas.microsoft.com/office/drawing/2014/main" id="{23F264D3-CA12-85D4-4BB6-8A4728E02700}"/>
              </a:ext>
            </a:extLst>
          </p:cNvPr>
          <p:cNvSpPr>
            <a:spLocks noGrp="1"/>
          </p:cNvSpPr>
          <p:nvPr>
            <p:ph type="body" sz="quarter" idx="14" hasCustomPrompt="1"/>
          </p:nvPr>
        </p:nvSpPr>
        <p:spPr>
          <a:xfrm>
            <a:off x="714377" y="5811783"/>
            <a:ext cx="1807846" cy="1457476"/>
          </a:xfrm>
        </p:spPr>
        <p:txBody>
          <a:bodyPr anchor="ctr" anchorCtr="0">
            <a:noAutofit/>
          </a:bodyPr>
          <a:lstStyle>
            <a:lvl1pPr>
              <a:spcAft>
                <a:spcPts val="0"/>
              </a:spcAft>
              <a:defRPr sz="10560" b="1">
                <a:solidFill>
                  <a:schemeClr val="accent2"/>
                </a:solidFill>
              </a:defRPr>
            </a:lvl1pPr>
          </a:lstStyle>
          <a:p>
            <a:pPr lvl="0"/>
            <a:r>
              <a:rPr lang="en-US" err="1"/>
              <a:t>Xx</a:t>
            </a:r>
            <a:endParaRPr lang="en-US"/>
          </a:p>
        </p:txBody>
      </p:sp>
      <p:cxnSp>
        <p:nvCxnSpPr>
          <p:cNvPr id="24" name="Straight Connector 23">
            <a:extLst>
              <a:ext uri="{FF2B5EF4-FFF2-40B4-BE49-F238E27FC236}">
                <a16:creationId xmlns:a16="http://schemas.microsoft.com/office/drawing/2014/main" id="{42CDF777-6BB2-1B8C-0D7D-D74628A0B5BA}"/>
              </a:ext>
            </a:extLst>
          </p:cNvPr>
          <p:cNvCxnSpPr>
            <a:cxnSpLocks/>
          </p:cNvCxnSpPr>
          <p:nvPr userDrawn="1"/>
        </p:nvCxnSpPr>
        <p:spPr>
          <a:xfrm>
            <a:off x="2724030" y="5811783"/>
            <a:ext cx="0" cy="1457476"/>
          </a:xfrm>
          <a:prstGeom prst="line">
            <a:avLst/>
          </a:prstGeom>
          <a:ln w="127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48B75A7B-1F32-5F7F-A73D-12E16F3ED234}"/>
              </a:ext>
            </a:extLst>
          </p:cNvPr>
          <p:cNvSpPr/>
          <p:nvPr userDrawn="1"/>
        </p:nvSpPr>
        <p:spPr>
          <a:xfrm>
            <a:off x="0" y="5394958"/>
            <a:ext cx="14630400" cy="131239"/>
          </a:xfrm>
          <a:prstGeom prst="rect">
            <a:avLst/>
          </a:prstGeom>
          <a:solidFill>
            <a:schemeClr val="bg1">
              <a:lumMod val="85000"/>
            </a:schemeClr>
          </a:solidFill>
          <a:ln w="88615"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GB" sz="2770"/>
          </a:p>
        </p:txBody>
      </p:sp>
      <p:sp>
        <p:nvSpPr>
          <p:cNvPr id="4" name="Picture Placeholder 3">
            <a:extLst>
              <a:ext uri="{FF2B5EF4-FFF2-40B4-BE49-F238E27FC236}">
                <a16:creationId xmlns:a16="http://schemas.microsoft.com/office/drawing/2014/main" id="{B3A78F7B-E2AC-A83B-27F8-4292AA60DEED}"/>
              </a:ext>
            </a:extLst>
          </p:cNvPr>
          <p:cNvSpPr>
            <a:spLocks noGrp="1"/>
          </p:cNvSpPr>
          <p:nvPr>
            <p:ph type="pic" sz="quarter" idx="16"/>
          </p:nvPr>
        </p:nvSpPr>
        <p:spPr>
          <a:xfrm>
            <a:off x="-1440" y="0"/>
            <a:ext cx="14631840" cy="5395680"/>
          </a:xfrm>
          <a:solidFill>
            <a:schemeClr val="bg1">
              <a:lumMod val="95000"/>
            </a:schemeClr>
          </a:solidFill>
        </p:spPr>
        <p:txBody>
          <a:bodyPr anchor="ctr" anchorCtr="0"/>
          <a:lstStyle>
            <a:lvl1pPr algn="ctr">
              <a:defRPr/>
            </a:lvl1pPr>
          </a:lstStyle>
          <a:p>
            <a:r>
              <a:rPr lang="en-US"/>
              <a:t>Click icon to add picture</a:t>
            </a:r>
            <a:endParaRPr lang="en-GB"/>
          </a:p>
        </p:txBody>
      </p:sp>
    </p:spTree>
    <p:extLst>
      <p:ext uri="{BB962C8B-B14F-4D97-AF65-F5344CB8AC3E}">
        <p14:creationId xmlns:p14="http://schemas.microsoft.com/office/powerpoint/2010/main" val="67403557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Numbered Section with Picture (Dark)">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086D3C7-5DF2-4F08-C8CE-EF6026A69188}"/>
              </a:ext>
            </a:extLst>
          </p:cNvPr>
          <p:cNvSpPr>
            <a:spLocks noGrp="1"/>
          </p:cNvSpPr>
          <p:nvPr>
            <p:ph type="pic" sz="quarter" idx="16"/>
          </p:nvPr>
        </p:nvSpPr>
        <p:spPr>
          <a:xfrm>
            <a:off x="-1440" y="0"/>
            <a:ext cx="14631840" cy="5395680"/>
          </a:xfrm>
        </p:spPr>
        <p:txBody>
          <a:bodyPr anchor="ctr" anchorCtr="0"/>
          <a:lstStyle>
            <a:lvl1pPr algn="ctr">
              <a:defRPr/>
            </a:lvl1pPr>
          </a:lstStyle>
          <a:p>
            <a:r>
              <a:rPr lang="en-US"/>
              <a:t>Click icon to add picture</a:t>
            </a:r>
            <a:endParaRPr lang="en-GB"/>
          </a:p>
        </p:txBody>
      </p:sp>
      <p:grpSp>
        <p:nvGrpSpPr>
          <p:cNvPr id="23" name="Group 22">
            <a:extLst>
              <a:ext uri="{FF2B5EF4-FFF2-40B4-BE49-F238E27FC236}">
                <a16:creationId xmlns:a16="http://schemas.microsoft.com/office/drawing/2014/main" id="{918F007E-B0A2-2D3E-F9B5-1DFEC38AF067}"/>
              </a:ext>
            </a:extLst>
          </p:cNvPr>
          <p:cNvGrpSpPr/>
          <p:nvPr userDrawn="1"/>
        </p:nvGrpSpPr>
        <p:grpSpPr>
          <a:xfrm>
            <a:off x="0" y="5394960"/>
            <a:ext cx="14630400" cy="2834641"/>
            <a:chOff x="0" y="4495798"/>
            <a:chExt cx="12192000" cy="2362201"/>
          </a:xfrm>
        </p:grpSpPr>
        <p:sp>
          <p:nvSpPr>
            <p:cNvPr id="20" name="Rectangle 19">
              <a:extLst>
                <a:ext uri="{FF2B5EF4-FFF2-40B4-BE49-F238E27FC236}">
                  <a16:creationId xmlns:a16="http://schemas.microsoft.com/office/drawing/2014/main" id="{7DEA4266-5150-602B-6F16-BBEC7ED1432F}"/>
                </a:ext>
              </a:extLst>
            </p:cNvPr>
            <p:cNvSpPr/>
            <p:nvPr userDrawn="1"/>
          </p:nvSpPr>
          <p:spPr>
            <a:xfrm>
              <a:off x="0" y="4495798"/>
              <a:ext cx="12192000" cy="2362201"/>
            </a:xfrm>
            <a:prstGeom prst="rect">
              <a:avLst/>
            </a:prstGeom>
            <a:solidFill>
              <a:srgbClr val="063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2770"/>
            </a:p>
          </p:txBody>
        </p:sp>
        <p:sp>
          <p:nvSpPr>
            <p:cNvPr id="22" name="Rectangle 21">
              <a:extLst>
                <a:ext uri="{FF2B5EF4-FFF2-40B4-BE49-F238E27FC236}">
                  <a16:creationId xmlns:a16="http://schemas.microsoft.com/office/drawing/2014/main" id="{E381EBB8-98EA-3F02-A67B-5302D59C2C84}"/>
                </a:ext>
              </a:extLst>
            </p:cNvPr>
            <p:cNvSpPr/>
            <p:nvPr userDrawn="1"/>
          </p:nvSpPr>
          <p:spPr>
            <a:xfrm>
              <a:off x="0" y="4495798"/>
              <a:ext cx="12192000" cy="109366"/>
            </a:xfrm>
            <a:prstGeom prst="rect">
              <a:avLst/>
            </a:prstGeom>
            <a:solidFill>
              <a:srgbClr val="2BADE3"/>
            </a:solidFill>
            <a:ln w="88615"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GB" sz="2770"/>
            </a:p>
          </p:txBody>
        </p:sp>
      </p:grpSp>
      <p:sp>
        <p:nvSpPr>
          <p:cNvPr id="2" name="Title 1">
            <a:extLst>
              <a:ext uri="{FF2B5EF4-FFF2-40B4-BE49-F238E27FC236}">
                <a16:creationId xmlns:a16="http://schemas.microsoft.com/office/drawing/2014/main" id="{80242AD0-E8AE-F083-F5FB-92F5772AE994}"/>
              </a:ext>
            </a:extLst>
          </p:cNvPr>
          <p:cNvSpPr>
            <a:spLocks noGrp="1"/>
          </p:cNvSpPr>
          <p:nvPr>
            <p:ph type="title" hasCustomPrompt="1"/>
          </p:nvPr>
        </p:nvSpPr>
        <p:spPr>
          <a:xfrm>
            <a:off x="2948940" y="5806759"/>
            <a:ext cx="10965180" cy="982759"/>
          </a:xfrm>
        </p:spPr>
        <p:txBody>
          <a:bodyPr anchor="ctr" anchorCtr="0">
            <a:noAutofit/>
          </a:bodyPr>
          <a:lstStyle>
            <a:lvl1pPr>
              <a:defRPr sz="4800" b="0">
                <a:solidFill>
                  <a:schemeClr val="bg1"/>
                </a:solidFill>
                <a:latin typeface="Poppins" pitchFamily="2" charset="77"/>
                <a:cs typeface="Poppins" pitchFamily="2" charset="77"/>
              </a:defRPr>
            </a:lvl1pPr>
          </a:lstStyle>
          <a:p>
            <a:r>
              <a:rPr lang="en-US"/>
              <a:t>Add headline here</a:t>
            </a:r>
            <a:endParaRPr lang="en-GB"/>
          </a:p>
        </p:txBody>
      </p:sp>
      <p:sp>
        <p:nvSpPr>
          <p:cNvPr id="8" name="Text Placeholder 7">
            <a:extLst>
              <a:ext uri="{FF2B5EF4-FFF2-40B4-BE49-F238E27FC236}">
                <a16:creationId xmlns:a16="http://schemas.microsoft.com/office/drawing/2014/main" id="{9EA7E7D2-12BA-2E07-4C4C-042660650E7E}"/>
              </a:ext>
            </a:extLst>
          </p:cNvPr>
          <p:cNvSpPr>
            <a:spLocks noGrp="1"/>
          </p:cNvSpPr>
          <p:nvPr>
            <p:ph type="body" sz="quarter" idx="13"/>
          </p:nvPr>
        </p:nvSpPr>
        <p:spPr>
          <a:xfrm>
            <a:off x="2948940" y="6931837"/>
            <a:ext cx="10965180" cy="332399"/>
          </a:xfrm>
        </p:spPr>
        <p:txBody>
          <a:bodyPr anchor="ctr" anchorCtr="0">
            <a:noAutofit/>
          </a:bodyPr>
          <a:lstStyle>
            <a:lvl1pPr>
              <a:defRPr sz="2160">
                <a:solidFill>
                  <a:schemeClr val="bg1"/>
                </a:solidFill>
                <a:latin typeface="Poppins" pitchFamily="2" charset="77"/>
                <a:cs typeface="Poppins" pitchFamily="2" charset="77"/>
              </a:defRPr>
            </a:lvl1pPr>
          </a:lstStyle>
          <a:p>
            <a:pPr lvl="0"/>
            <a:r>
              <a:rPr lang="en-US"/>
              <a:t>Click to edit Master text styles</a:t>
            </a:r>
          </a:p>
        </p:txBody>
      </p:sp>
      <p:sp>
        <p:nvSpPr>
          <p:cNvPr id="12" name="Text Placeholder 11">
            <a:extLst>
              <a:ext uri="{FF2B5EF4-FFF2-40B4-BE49-F238E27FC236}">
                <a16:creationId xmlns:a16="http://schemas.microsoft.com/office/drawing/2014/main" id="{23F264D3-CA12-85D4-4BB6-8A4728E02700}"/>
              </a:ext>
            </a:extLst>
          </p:cNvPr>
          <p:cNvSpPr>
            <a:spLocks noGrp="1"/>
          </p:cNvSpPr>
          <p:nvPr>
            <p:ph type="body" sz="quarter" idx="14" hasCustomPrompt="1"/>
          </p:nvPr>
        </p:nvSpPr>
        <p:spPr>
          <a:xfrm>
            <a:off x="714377" y="5806760"/>
            <a:ext cx="1807846" cy="1457476"/>
          </a:xfrm>
        </p:spPr>
        <p:txBody>
          <a:bodyPr anchor="ctr" anchorCtr="0">
            <a:noAutofit/>
          </a:bodyPr>
          <a:lstStyle>
            <a:lvl1pPr>
              <a:spcAft>
                <a:spcPts val="0"/>
              </a:spcAft>
              <a:defRPr sz="10560" b="1">
                <a:solidFill>
                  <a:srgbClr val="2BADE3"/>
                </a:solidFill>
                <a:latin typeface="Poppins" pitchFamily="2" charset="77"/>
                <a:cs typeface="Poppins" pitchFamily="2" charset="77"/>
              </a:defRPr>
            </a:lvl1pPr>
          </a:lstStyle>
          <a:p>
            <a:pPr lvl="0"/>
            <a:r>
              <a:rPr lang="en-US" err="1"/>
              <a:t>Xx</a:t>
            </a:r>
            <a:endParaRPr lang="en-US"/>
          </a:p>
        </p:txBody>
      </p:sp>
      <p:cxnSp>
        <p:nvCxnSpPr>
          <p:cNvPr id="24" name="Straight Connector 23">
            <a:extLst>
              <a:ext uri="{FF2B5EF4-FFF2-40B4-BE49-F238E27FC236}">
                <a16:creationId xmlns:a16="http://schemas.microsoft.com/office/drawing/2014/main" id="{42CDF777-6BB2-1B8C-0D7D-D74628A0B5BA}"/>
              </a:ext>
            </a:extLst>
          </p:cNvPr>
          <p:cNvCxnSpPr>
            <a:cxnSpLocks/>
          </p:cNvCxnSpPr>
          <p:nvPr userDrawn="1"/>
        </p:nvCxnSpPr>
        <p:spPr>
          <a:xfrm>
            <a:off x="2724030" y="5806760"/>
            <a:ext cx="0" cy="1457476"/>
          </a:xfrm>
          <a:prstGeom prst="line">
            <a:avLst/>
          </a:prstGeom>
          <a:ln w="28575">
            <a:solidFill>
              <a:srgbClr val="F99401"/>
            </a:solidFill>
          </a:ln>
        </p:spPr>
        <p:style>
          <a:lnRef idx="1">
            <a:schemeClr val="accent1"/>
          </a:lnRef>
          <a:fillRef idx="0">
            <a:schemeClr val="accent1"/>
          </a:fillRef>
          <a:effectRef idx="0">
            <a:schemeClr val="accent1"/>
          </a:effectRef>
          <a:fontRef idx="minor">
            <a:schemeClr val="tx1"/>
          </a:fontRef>
        </p:style>
      </p:cxnSp>
      <p:pic>
        <p:nvPicPr>
          <p:cNvPr id="3" name="Picture 2" descr="A black and white logo&#10;&#10;Description automatically generated">
            <a:extLst>
              <a:ext uri="{FF2B5EF4-FFF2-40B4-BE49-F238E27FC236}">
                <a16:creationId xmlns:a16="http://schemas.microsoft.com/office/drawing/2014/main" id="{5C1799B8-678A-22D2-B386-C37992AC450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93573" y="7778476"/>
            <a:ext cx="920548" cy="216600"/>
          </a:xfrm>
          <a:prstGeom prst="rect">
            <a:avLst/>
          </a:prstGeom>
        </p:spPr>
      </p:pic>
    </p:spTree>
    <p:extLst>
      <p:ext uri="{BB962C8B-B14F-4D97-AF65-F5344CB8AC3E}">
        <p14:creationId xmlns:p14="http://schemas.microsoft.com/office/powerpoint/2010/main" val="158094770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Numbered Section with Picture (Dark)">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086D3C7-5DF2-4F08-C8CE-EF6026A69188}"/>
              </a:ext>
            </a:extLst>
          </p:cNvPr>
          <p:cNvSpPr>
            <a:spLocks noGrp="1"/>
          </p:cNvSpPr>
          <p:nvPr>
            <p:ph type="pic" sz="quarter" idx="16"/>
          </p:nvPr>
        </p:nvSpPr>
        <p:spPr>
          <a:xfrm>
            <a:off x="-1440" y="0"/>
            <a:ext cx="14631840" cy="5395680"/>
          </a:xfrm>
        </p:spPr>
        <p:txBody>
          <a:bodyPr anchor="ctr" anchorCtr="0"/>
          <a:lstStyle>
            <a:lvl1pPr algn="ctr">
              <a:defRPr/>
            </a:lvl1pPr>
          </a:lstStyle>
          <a:p>
            <a:r>
              <a:rPr lang="en-US"/>
              <a:t>Click icon to add picture</a:t>
            </a:r>
            <a:endParaRPr lang="en-GB"/>
          </a:p>
        </p:txBody>
      </p:sp>
      <p:grpSp>
        <p:nvGrpSpPr>
          <p:cNvPr id="23" name="Group 22">
            <a:extLst>
              <a:ext uri="{FF2B5EF4-FFF2-40B4-BE49-F238E27FC236}">
                <a16:creationId xmlns:a16="http://schemas.microsoft.com/office/drawing/2014/main" id="{918F007E-B0A2-2D3E-F9B5-1DFEC38AF067}"/>
              </a:ext>
            </a:extLst>
          </p:cNvPr>
          <p:cNvGrpSpPr/>
          <p:nvPr userDrawn="1"/>
        </p:nvGrpSpPr>
        <p:grpSpPr>
          <a:xfrm>
            <a:off x="0" y="5394960"/>
            <a:ext cx="14630400" cy="2834641"/>
            <a:chOff x="0" y="4495798"/>
            <a:chExt cx="12192000" cy="2362201"/>
          </a:xfrm>
        </p:grpSpPr>
        <p:sp>
          <p:nvSpPr>
            <p:cNvPr id="20" name="Rectangle 19">
              <a:extLst>
                <a:ext uri="{FF2B5EF4-FFF2-40B4-BE49-F238E27FC236}">
                  <a16:creationId xmlns:a16="http://schemas.microsoft.com/office/drawing/2014/main" id="{7DEA4266-5150-602B-6F16-BBEC7ED1432F}"/>
                </a:ext>
              </a:extLst>
            </p:cNvPr>
            <p:cNvSpPr/>
            <p:nvPr userDrawn="1"/>
          </p:nvSpPr>
          <p:spPr>
            <a:xfrm>
              <a:off x="0" y="4495798"/>
              <a:ext cx="12192000" cy="2362201"/>
            </a:xfrm>
            <a:prstGeom prst="rect">
              <a:avLst/>
            </a:prstGeom>
            <a:solidFill>
              <a:srgbClr val="063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2770"/>
            </a:p>
          </p:txBody>
        </p:sp>
        <p:sp>
          <p:nvSpPr>
            <p:cNvPr id="22" name="Rectangle 21">
              <a:extLst>
                <a:ext uri="{FF2B5EF4-FFF2-40B4-BE49-F238E27FC236}">
                  <a16:creationId xmlns:a16="http://schemas.microsoft.com/office/drawing/2014/main" id="{E381EBB8-98EA-3F02-A67B-5302D59C2C84}"/>
                </a:ext>
              </a:extLst>
            </p:cNvPr>
            <p:cNvSpPr/>
            <p:nvPr userDrawn="1"/>
          </p:nvSpPr>
          <p:spPr>
            <a:xfrm>
              <a:off x="0" y="4495798"/>
              <a:ext cx="12192000" cy="109366"/>
            </a:xfrm>
            <a:prstGeom prst="rect">
              <a:avLst/>
            </a:prstGeom>
            <a:solidFill>
              <a:srgbClr val="2BADE3"/>
            </a:solidFill>
            <a:ln w="88615"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GB" sz="2770"/>
            </a:p>
          </p:txBody>
        </p:sp>
      </p:grpSp>
      <p:sp>
        <p:nvSpPr>
          <p:cNvPr id="2" name="Title 1">
            <a:extLst>
              <a:ext uri="{FF2B5EF4-FFF2-40B4-BE49-F238E27FC236}">
                <a16:creationId xmlns:a16="http://schemas.microsoft.com/office/drawing/2014/main" id="{80242AD0-E8AE-F083-F5FB-92F5772AE994}"/>
              </a:ext>
            </a:extLst>
          </p:cNvPr>
          <p:cNvSpPr>
            <a:spLocks noGrp="1"/>
          </p:cNvSpPr>
          <p:nvPr>
            <p:ph type="title" hasCustomPrompt="1"/>
          </p:nvPr>
        </p:nvSpPr>
        <p:spPr>
          <a:xfrm>
            <a:off x="2948940" y="5806759"/>
            <a:ext cx="10965180" cy="982759"/>
          </a:xfrm>
        </p:spPr>
        <p:txBody>
          <a:bodyPr anchor="ctr" anchorCtr="0">
            <a:noAutofit/>
          </a:bodyPr>
          <a:lstStyle>
            <a:lvl1pPr>
              <a:defRPr sz="4800" b="0">
                <a:solidFill>
                  <a:schemeClr val="bg1"/>
                </a:solidFill>
                <a:latin typeface="Poppins" panose="00000500000000000000" pitchFamily="2" charset="0"/>
                <a:cs typeface="Poppins" panose="00000500000000000000" pitchFamily="2" charset="0"/>
              </a:defRPr>
            </a:lvl1pPr>
          </a:lstStyle>
          <a:p>
            <a:r>
              <a:rPr lang="en-US"/>
              <a:t>Add headline here</a:t>
            </a:r>
            <a:endParaRPr lang="en-GB"/>
          </a:p>
        </p:txBody>
      </p:sp>
      <p:sp>
        <p:nvSpPr>
          <p:cNvPr id="8" name="Text Placeholder 7">
            <a:extLst>
              <a:ext uri="{FF2B5EF4-FFF2-40B4-BE49-F238E27FC236}">
                <a16:creationId xmlns:a16="http://schemas.microsoft.com/office/drawing/2014/main" id="{9EA7E7D2-12BA-2E07-4C4C-042660650E7E}"/>
              </a:ext>
            </a:extLst>
          </p:cNvPr>
          <p:cNvSpPr>
            <a:spLocks noGrp="1"/>
          </p:cNvSpPr>
          <p:nvPr>
            <p:ph type="body" sz="quarter" idx="13"/>
          </p:nvPr>
        </p:nvSpPr>
        <p:spPr>
          <a:xfrm>
            <a:off x="2948940" y="6931837"/>
            <a:ext cx="10965180" cy="332399"/>
          </a:xfrm>
        </p:spPr>
        <p:txBody>
          <a:bodyPr anchor="ctr" anchorCtr="0">
            <a:noAutofit/>
          </a:bodyPr>
          <a:lstStyle>
            <a:lvl1pPr>
              <a:defRPr sz="2160">
                <a:solidFill>
                  <a:schemeClr val="bg1"/>
                </a:solidFill>
                <a:latin typeface="Poppins" panose="00000500000000000000" pitchFamily="2" charset="0"/>
                <a:cs typeface="Poppins" panose="00000500000000000000" pitchFamily="2" charset="0"/>
              </a:defRPr>
            </a:lvl1pPr>
          </a:lstStyle>
          <a:p>
            <a:pPr lvl="0"/>
            <a:r>
              <a:rPr lang="en-US"/>
              <a:t>Click to edit Master text styles</a:t>
            </a:r>
          </a:p>
        </p:txBody>
      </p:sp>
      <p:sp>
        <p:nvSpPr>
          <p:cNvPr id="12" name="Text Placeholder 11">
            <a:extLst>
              <a:ext uri="{FF2B5EF4-FFF2-40B4-BE49-F238E27FC236}">
                <a16:creationId xmlns:a16="http://schemas.microsoft.com/office/drawing/2014/main" id="{23F264D3-CA12-85D4-4BB6-8A4728E02700}"/>
              </a:ext>
            </a:extLst>
          </p:cNvPr>
          <p:cNvSpPr>
            <a:spLocks noGrp="1"/>
          </p:cNvSpPr>
          <p:nvPr>
            <p:ph type="body" sz="quarter" idx="14" hasCustomPrompt="1"/>
          </p:nvPr>
        </p:nvSpPr>
        <p:spPr>
          <a:xfrm>
            <a:off x="714377" y="5806760"/>
            <a:ext cx="1807846" cy="1457476"/>
          </a:xfrm>
        </p:spPr>
        <p:txBody>
          <a:bodyPr anchor="ctr" anchorCtr="0">
            <a:noAutofit/>
          </a:bodyPr>
          <a:lstStyle>
            <a:lvl1pPr>
              <a:spcAft>
                <a:spcPts val="0"/>
              </a:spcAft>
              <a:defRPr sz="10560" b="1">
                <a:solidFill>
                  <a:srgbClr val="2BADE3"/>
                </a:solidFill>
                <a:latin typeface="Poppins SemiBold" panose="00000700000000000000" pitchFamily="2" charset="0"/>
                <a:cs typeface="Poppins SemiBold" panose="00000700000000000000" pitchFamily="2" charset="0"/>
              </a:defRPr>
            </a:lvl1pPr>
          </a:lstStyle>
          <a:p>
            <a:pPr lvl="0"/>
            <a:r>
              <a:rPr lang="en-US" err="1"/>
              <a:t>Xx</a:t>
            </a:r>
            <a:endParaRPr lang="en-US"/>
          </a:p>
        </p:txBody>
      </p:sp>
      <p:cxnSp>
        <p:nvCxnSpPr>
          <p:cNvPr id="24" name="Straight Connector 23">
            <a:extLst>
              <a:ext uri="{FF2B5EF4-FFF2-40B4-BE49-F238E27FC236}">
                <a16:creationId xmlns:a16="http://schemas.microsoft.com/office/drawing/2014/main" id="{42CDF777-6BB2-1B8C-0D7D-D74628A0B5BA}"/>
              </a:ext>
            </a:extLst>
          </p:cNvPr>
          <p:cNvCxnSpPr>
            <a:cxnSpLocks/>
          </p:cNvCxnSpPr>
          <p:nvPr userDrawn="1"/>
        </p:nvCxnSpPr>
        <p:spPr>
          <a:xfrm>
            <a:off x="2724030" y="5806760"/>
            <a:ext cx="0" cy="1457476"/>
          </a:xfrm>
          <a:prstGeom prst="line">
            <a:avLst/>
          </a:prstGeom>
          <a:ln w="25400">
            <a:solidFill>
              <a:srgbClr val="FF8E00"/>
            </a:solidFill>
          </a:ln>
        </p:spPr>
        <p:style>
          <a:lnRef idx="1">
            <a:schemeClr val="accent1"/>
          </a:lnRef>
          <a:fillRef idx="0">
            <a:schemeClr val="accent1"/>
          </a:fillRef>
          <a:effectRef idx="0">
            <a:schemeClr val="accent1"/>
          </a:effectRef>
          <a:fontRef idx="minor">
            <a:schemeClr val="tx1"/>
          </a:fontRef>
        </p:style>
      </p:cxnSp>
      <p:pic>
        <p:nvPicPr>
          <p:cNvPr id="3" name="Picture 2" descr="A black and white logo&#10;&#10;Description automatically generated">
            <a:extLst>
              <a:ext uri="{FF2B5EF4-FFF2-40B4-BE49-F238E27FC236}">
                <a16:creationId xmlns:a16="http://schemas.microsoft.com/office/drawing/2014/main" id="{2ED7F095-EB7F-0271-8971-05EC17487BD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93573" y="7778476"/>
            <a:ext cx="920548" cy="216600"/>
          </a:xfrm>
          <a:prstGeom prst="rect">
            <a:avLst/>
          </a:prstGeom>
        </p:spPr>
      </p:pic>
    </p:spTree>
    <p:extLst>
      <p:ext uri="{BB962C8B-B14F-4D97-AF65-F5344CB8AC3E}">
        <p14:creationId xmlns:p14="http://schemas.microsoft.com/office/powerpoint/2010/main" val="132926901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icture Header">
    <p:bg>
      <p:bgPr>
        <a:solidFill>
          <a:schemeClr val="accent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6BD5891-E1EF-CAA4-5685-39FCCEE5C39D}"/>
              </a:ext>
            </a:extLst>
          </p:cNvPr>
          <p:cNvSpPr>
            <a:spLocks noGrp="1"/>
          </p:cNvSpPr>
          <p:nvPr>
            <p:ph type="pic" sz="quarter" idx="15"/>
          </p:nvPr>
        </p:nvSpPr>
        <p:spPr>
          <a:xfrm>
            <a:off x="0" y="0"/>
            <a:ext cx="13914120" cy="5394958"/>
          </a:xfrm>
          <a:custGeom>
            <a:avLst/>
            <a:gdLst>
              <a:gd name="connsiteX0" fmla="*/ 0 w 11595100"/>
              <a:gd name="connsiteY0" fmla="*/ 0 h 4495798"/>
              <a:gd name="connsiteX1" fmla="*/ 11595100 w 11595100"/>
              <a:gd name="connsiteY1" fmla="*/ 0 h 4495798"/>
              <a:gd name="connsiteX2" fmla="*/ 11595100 w 11595100"/>
              <a:gd name="connsiteY2" fmla="*/ 4254598 h 4495798"/>
              <a:gd name="connsiteX3" fmla="*/ 11353900 w 11595100"/>
              <a:gd name="connsiteY3" fmla="*/ 4495798 h 4495798"/>
              <a:gd name="connsiteX4" fmla="*/ 0 w 11595100"/>
              <a:gd name="connsiteY4" fmla="*/ 4495798 h 4495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5100" h="4495798">
                <a:moveTo>
                  <a:pt x="0" y="0"/>
                </a:moveTo>
                <a:lnTo>
                  <a:pt x="11595100" y="0"/>
                </a:lnTo>
                <a:lnTo>
                  <a:pt x="11595100" y="4254598"/>
                </a:lnTo>
                <a:cubicBezTo>
                  <a:pt x="11595100" y="4387898"/>
                  <a:pt x="11487200" y="4495798"/>
                  <a:pt x="11353900" y="4495798"/>
                </a:cubicBezTo>
                <a:lnTo>
                  <a:pt x="0" y="4495798"/>
                </a:lnTo>
                <a:close/>
              </a:path>
            </a:pathLst>
          </a:custGeom>
          <a:solidFill>
            <a:schemeClr val="bg1">
              <a:lumMod val="95000"/>
            </a:schemeClr>
          </a:solidFill>
        </p:spPr>
        <p:txBody>
          <a:bodyPr wrap="square" anchor="ctr" anchorCtr="0">
            <a:noAutofit/>
          </a:bodyPr>
          <a:lstStyle>
            <a:lvl1pPr algn="ctr">
              <a:defRPr/>
            </a:lvl1pPr>
          </a:lstStyle>
          <a:p>
            <a:r>
              <a:rPr lang="en-US"/>
              <a:t>Click icon to add picture</a:t>
            </a:r>
            <a:endParaRPr lang="en-GB"/>
          </a:p>
        </p:txBody>
      </p:sp>
      <p:sp>
        <p:nvSpPr>
          <p:cNvPr id="2" name="Title 1">
            <a:extLst>
              <a:ext uri="{FF2B5EF4-FFF2-40B4-BE49-F238E27FC236}">
                <a16:creationId xmlns:a16="http://schemas.microsoft.com/office/drawing/2014/main" id="{80242AD0-E8AE-F083-F5FB-92F5772AE994}"/>
              </a:ext>
            </a:extLst>
          </p:cNvPr>
          <p:cNvSpPr>
            <a:spLocks noGrp="1"/>
          </p:cNvSpPr>
          <p:nvPr userDrawn="1">
            <p:ph type="title" hasCustomPrompt="1"/>
          </p:nvPr>
        </p:nvSpPr>
        <p:spPr>
          <a:xfrm>
            <a:off x="716280" y="5806759"/>
            <a:ext cx="9837420" cy="982759"/>
          </a:xfrm>
        </p:spPr>
        <p:txBody>
          <a:bodyPr anchor="ctr" anchorCtr="0">
            <a:noAutofit/>
          </a:bodyPr>
          <a:lstStyle>
            <a:lvl1pPr>
              <a:defRPr sz="4800">
                <a:solidFill>
                  <a:schemeClr val="bg1"/>
                </a:solidFill>
              </a:defRPr>
            </a:lvl1pPr>
          </a:lstStyle>
          <a:p>
            <a:r>
              <a:rPr lang="en-US"/>
              <a:t>Add headline here</a:t>
            </a:r>
            <a:endParaRPr lang="en-GB"/>
          </a:p>
        </p:txBody>
      </p:sp>
      <p:sp>
        <p:nvSpPr>
          <p:cNvPr id="8" name="Text Placeholder 7">
            <a:extLst>
              <a:ext uri="{FF2B5EF4-FFF2-40B4-BE49-F238E27FC236}">
                <a16:creationId xmlns:a16="http://schemas.microsoft.com/office/drawing/2014/main" id="{9EA7E7D2-12BA-2E07-4C4C-042660650E7E}"/>
              </a:ext>
            </a:extLst>
          </p:cNvPr>
          <p:cNvSpPr>
            <a:spLocks noGrp="1"/>
          </p:cNvSpPr>
          <p:nvPr userDrawn="1">
            <p:ph type="body" sz="quarter" idx="13"/>
          </p:nvPr>
        </p:nvSpPr>
        <p:spPr>
          <a:xfrm>
            <a:off x="716280" y="6968770"/>
            <a:ext cx="9837420" cy="295465"/>
          </a:xfrm>
        </p:spPr>
        <p:txBody>
          <a:bodyPr anchor="ctr" anchorCtr="0">
            <a:noAutofit/>
          </a:bodyPr>
          <a:lstStyle>
            <a:lvl1pPr>
              <a:defRPr sz="2160">
                <a:solidFill>
                  <a:schemeClr val="accent3"/>
                </a:solidFill>
              </a:defRPr>
            </a:lvl1pPr>
          </a:lstStyle>
          <a:p>
            <a:pPr lvl="0"/>
            <a:r>
              <a:rPr lang="en-US"/>
              <a:t>Click to edit Master text styles</a:t>
            </a:r>
          </a:p>
        </p:txBody>
      </p:sp>
      <p:pic>
        <p:nvPicPr>
          <p:cNvPr id="3" name="Picture 2" descr="Text&#10;&#10;Description automatically generated with medium confidence">
            <a:extLst>
              <a:ext uri="{FF2B5EF4-FFF2-40B4-BE49-F238E27FC236}">
                <a16:creationId xmlns:a16="http://schemas.microsoft.com/office/drawing/2014/main" id="{0D92DDE2-048D-4482-6D3E-63DF74D37F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4376" y="7581400"/>
            <a:ext cx="1511813" cy="496444"/>
          </a:xfrm>
          <a:prstGeom prst="rect">
            <a:avLst/>
          </a:prstGeom>
        </p:spPr>
      </p:pic>
    </p:spTree>
    <p:extLst>
      <p:ext uri="{BB962C8B-B14F-4D97-AF65-F5344CB8AC3E}">
        <p14:creationId xmlns:p14="http://schemas.microsoft.com/office/powerpoint/2010/main" val="378091719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6E61216B-04F5-C9F1-5E9C-89925C304ED6}"/>
              </a:ext>
            </a:extLst>
          </p:cNvPr>
          <p:cNvSpPr>
            <a:spLocks noGrp="1"/>
          </p:cNvSpPr>
          <p:nvPr>
            <p:ph type="pic" sz="quarter" idx="48"/>
          </p:nvPr>
        </p:nvSpPr>
        <p:spPr>
          <a:xfrm>
            <a:off x="1" y="0"/>
            <a:ext cx="8311518" cy="7507500"/>
          </a:xfrm>
          <a:custGeom>
            <a:avLst/>
            <a:gdLst>
              <a:gd name="connsiteX0" fmla="*/ 0 w 6926265"/>
              <a:gd name="connsiteY0" fmla="*/ 0 h 6256250"/>
              <a:gd name="connsiteX1" fmla="*/ 6926265 w 6926265"/>
              <a:gd name="connsiteY1" fmla="*/ 0 h 6256250"/>
              <a:gd name="connsiteX2" fmla="*/ 6926265 w 6926265"/>
              <a:gd name="connsiteY2" fmla="*/ 6015050 h 6256250"/>
              <a:gd name="connsiteX3" fmla="*/ 6685065 w 6926265"/>
              <a:gd name="connsiteY3" fmla="*/ 6256250 h 6256250"/>
              <a:gd name="connsiteX4" fmla="*/ 0 w 6926265"/>
              <a:gd name="connsiteY4" fmla="*/ 6256250 h 625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65" h="6256250">
                <a:moveTo>
                  <a:pt x="0" y="0"/>
                </a:moveTo>
                <a:lnTo>
                  <a:pt x="6926265" y="0"/>
                </a:lnTo>
                <a:lnTo>
                  <a:pt x="6926265" y="6015050"/>
                </a:lnTo>
                <a:cubicBezTo>
                  <a:pt x="6926265" y="6148350"/>
                  <a:pt x="6818365" y="6256250"/>
                  <a:pt x="6685065" y="6256250"/>
                </a:cubicBezTo>
                <a:lnTo>
                  <a:pt x="0" y="6256250"/>
                </a:lnTo>
                <a:close/>
              </a:path>
            </a:pathLst>
          </a:custGeom>
          <a:solidFill>
            <a:schemeClr val="bg1">
              <a:lumMod val="95000"/>
            </a:schemeClr>
          </a:solidFill>
        </p:spPr>
        <p:txBody>
          <a:bodyPr wrap="square" anchor="ctr" anchorCtr="0">
            <a:noAutofit/>
          </a:bodyPr>
          <a:lstStyle>
            <a:lvl1pPr algn="ctr">
              <a:defRPr/>
            </a:lvl1pPr>
          </a:lstStyle>
          <a:p>
            <a:r>
              <a:rPr lang="en-US"/>
              <a:t>Click icon to add picture</a:t>
            </a:r>
            <a:endParaRPr lang="en-GB"/>
          </a:p>
        </p:txBody>
      </p:sp>
      <p:sp>
        <p:nvSpPr>
          <p:cNvPr id="26" name="Text Placeholder 25">
            <a:extLst>
              <a:ext uri="{FF2B5EF4-FFF2-40B4-BE49-F238E27FC236}">
                <a16:creationId xmlns:a16="http://schemas.microsoft.com/office/drawing/2014/main" id="{01626182-B45B-D9B2-10A8-77564BDF8E3D}"/>
              </a:ext>
            </a:extLst>
          </p:cNvPr>
          <p:cNvSpPr>
            <a:spLocks noGrp="1"/>
          </p:cNvSpPr>
          <p:nvPr>
            <p:ph type="body" sz="quarter" idx="17" hasCustomPrompt="1"/>
          </p:nvPr>
        </p:nvSpPr>
        <p:spPr>
          <a:xfrm>
            <a:off x="8555358" y="1613536"/>
            <a:ext cx="882014" cy="864000"/>
          </a:xfrm>
        </p:spPr>
        <p:txBody>
          <a:bodyPr anchor="ctr" anchorCtr="0">
            <a:noAutofit/>
          </a:bodyPr>
          <a:lstStyle>
            <a:lvl1pPr marL="0" algn="l" defTabSz="1097280" rtl="0" eaLnBrk="1" latinLnBrk="0" hangingPunct="1">
              <a:spcAft>
                <a:spcPts val="0"/>
              </a:spcAft>
              <a:defRPr lang="en-US" sz="3840" b="1" kern="1200" dirty="0" smtClean="0">
                <a:solidFill>
                  <a:schemeClr val="accent3"/>
                </a:solidFill>
                <a:latin typeface="+mn-lt"/>
                <a:ea typeface="+mn-ea"/>
                <a:cs typeface="+mn-cs"/>
              </a:defRPr>
            </a:lvl1pPr>
            <a:lvl2pPr marL="0" algn="l" defTabSz="1097280" rtl="0" eaLnBrk="1" latinLnBrk="0" hangingPunct="1">
              <a:defRPr lang="en-GB" sz="3840" b="1" kern="1200" dirty="0">
                <a:solidFill>
                  <a:schemeClr val="bg2"/>
                </a:solidFill>
                <a:latin typeface="+mn-lt"/>
                <a:ea typeface="+mn-ea"/>
                <a:cs typeface="+mn-cs"/>
              </a:defRPr>
            </a:lvl2pPr>
          </a:lstStyle>
          <a:p>
            <a:pPr lvl="0"/>
            <a:r>
              <a:rPr lang="en-US" err="1"/>
              <a:t>Xx</a:t>
            </a:r>
            <a:endParaRPr lang="en-GB"/>
          </a:p>
        </p:txBody>
      </p:sp>
      <p:sp>
        <p:nvSpPr>
          <p:cNvPr id="4" name="Title 3">
            <a:extLst>
              <a:ext uri="{FF2B5EF4-FFF2-40B4-BE49-F238E27FC236}">
                <a16:creationId xmlns:a16="http://schemas.microsoft.com/office/drawing/2014/main" id="{0F2F695B-48D6-57F0-F05D-B8BBE28A2A26}"/>
              </a:ext>
            </a:extLst>
          </p:cNvPr>
          <p:cNvSpPr>
            <a:spLocks noGrp="1"/>
          </p:cNvSpPr>
          <p:nvPr>
            <p:ph type="title"/>
          </p:nvPr>
        </p:nvSpPr>
        <p:spPr>
          <a:xfrm>
            <a:off x="8551546" y="344805"/>
            <a:ext cx="5362574" cy="1092364"/>
          </a:xfrm>
        </p:spPr>
        <p:txBody>
          <a:bodyPr wrap="square">
            <a:noAutofit/>
          </a:bodyPr>
          <a:lstStyle>
            <a:lvl1pPr>
              <a:defRPr>
                <a:solidFill>
                  <a:schemeClr val="tx1"/>
                </a:solidFill>
              </a:defRPr>
            </a:lvl1pPr>
          </a:lstStyle>
          <a:p>
            <a:r>
              <a:rPr lang="en-US"/>
              <a:t>Click to edit Master title style</a:t>
            </a:r>
            <a:endParaRPr lang="en-GB"/>
          </a:p>
        </p:txBody>
      </p:sp>
      <p:sp>
        <p:nvSpPr>
          <p:cNvPr id="5" name="Text Placeholder 25">
            <a:extLst>
              <a:ext uri="{FF2B5EF4-FFF2-40B4-BE49-F238E27FC236}">
                <a16:creationId xmlns:a16="http://schemas.microsoft.com/office/drawing/2014/main" id="{F99D4764-BD55-D6A9-6F67-095C893AD34B}"/>
              </a:ext>
            </a:extLst>
          </p:cNvPr>
          <p:cNvSpPr>
            <a:spLocks noGrp="1"/>
          </p:cNvSpPr>
          <p:nvPr>
            <p:ph type="body" sz="quarter" idx="28" hasCustomPrompt="1"/>
          </p:nvPr>
        </p:nvSpPr>
        <p:spPr>
          <a:xfrm>
            <a:off x="8555358" y="2619169"/>
            <a:ext cx="882014" cy="864000"/>
          </a:xfrm>
        </p:spPr>
        <p:txBody>
          <a:bodyPr anchor="ctr" anchorCtr="0">
            <a:noAutofit/>
          </a:bodyPr>
          <a:lstStyle>
            <a:lvl1pPr marL="0" algn="l" defTabSz="1097280" rtl="0" eaLnBrk="1" latinLnBrk="0" hangingPunct="1">
              <a:spcAft>
                <a:spcPts val="0"/>
              </a:spcAft>
              <a:defRPr lang="en-US" sz="3840" b="1" kern="1200" dirty="0" smtClean="0">
                <a:solidFill>
                  <a:schemeClr val="accent3"/>
                </a:solidFill>
                <a:latin typeface="+mn-lt"/>
                <a:ea typeface="+mn-ea"/>
                <a:cs typeface="+mn-cs"/>
              </a:defRPr>
            </a:lvl1pPr>
            <a:lvl2pPr marL="0" algn="l" defTabSz="1097280" rtl="0" eaLnBrk="1" latinLnBrk="0" hangingPunct="1">
              <a:defRPr lang="en-GB" sz="3840" b="1" kern="1200" dirty="0">
                <a:solidFill>
                  <a:schemeClr val="bg2"/>
                </a:solidFill>
                <a:latin typeface="+mn-lt"/>
                <a:ea typeface="+mn-ea"/>
                <a:cs typeface="+mn-cs"/>
              </a:defRPr>
            </a:lvl2pPr>
          </a:lstStyle>
          <a:p>
            <a:pPr lvl="0"/>
            <a:r>
              <a:rPr lang="en-US" err="1"/>
              <a:t>Xx</a:t>
            </a:r>
            <a:endParaRPr lang="en-GB"/>
          </a:p>
        </p:txBody>
      </p:sp>
      <p:sp>
        <p:nvSpPr>
          <p:cNvPr id="7" name="Text Placeholder 25">
            <a:extLst>
              <a:ext uri="{FF2B5EF4-FFF2-40B4-BE49-F238E27FC236}">
                <a16:creationId xmlns:a16="http://schemas.microsoft.com/office/drawing/2014/main" id="{543C33E3-B34E-E6F6-5F9E-047DB0CF3A83}"/>
              </a:ext>
            </a:extLst>
          </p:cNvPr>
          <p:cNvSpPr>
            <a:spLocks noGrp="1"/>
          </p:cNvSpPr>
          <p:nvPr>
            <p:ph type="body" sz="quarter" idx="30" hasCustomPrompt="1"/>
          </p:nvPr>
        </p:nvSpPr>
        <p:spPr>
          <a:xfrm>
            <a:off x="8555358" y="3624803"/>
            <a:ext cx="882014" cy="864000"/>
          </a:xfrm>
        </p:spPr>
        <p:txBody>
          <a:bodyPr anchor="ctr" anchorCtr="0">
            <a:noAutofit/>
          </a:bodyPr>
          <a:lstStyle>
            <a:lvl1pPr marL="0" algn="l" defTabSz="1097280" rtl="0" eaLnBrk="1" latinLnBrk="0" hangingPunct="1">
              <a:spcAft>
                <a:spcPts val="0"/>
              </a:spcAft>
              <a:defRPr lang="en-US" sz="3840" b="1" kern="1200" dirty="0" smtClean="0">
                <a:solidFill>
                  <a:schemeClr val="accent3"/>
                </a:solidFill>
                <a:latin typeface="+mn-lt"/>
                <a:ea typeface="+mn-ea"/>
                <a:cs typeface="+mn-cs"/>
              </a:defRPr>
            </a:lvl1pPr>
            <a:lvl2pPr marL="0" algn="l" defTabSz="1097280" rtl="0" eaLnBrk="1" latinLnBrk="0" hangingPunct="1">
              <a:defRPr lang="en-GB" sz="3840" b="1" kern="1200" dirty="0">
                <a:solidFill>
                  <a:schemeClr val="bg2"/>
                </a:solidFill>
                <a:latin typeface="+mn-lt"/>
                <a:ea typeface="+mn-ea"/>
                <a:cs typeface="+mn-cs"/>
              </a:defRPr>
            </a:lvl2pPr>
          </a:lstStyle>
          <a:p>
            <a:pPr lvl="0"/>
            <a:r>
              <a:rPr lang="en-US" err="1"/>
              <a:t>Xx</a:t>
            </a:r>
            <a:endParaRPr lang="en-GB"/>
          </a:p>
        </p:txBody>
      </p:sp>
      <p:sp>
        <p:nvSpPr>
          <p:cNvPr id="9" name="Text Placeholder 25">
            <a:extLst>
              <a:ext uri="{FF2B5EF4-FFF2-40B4-BE49-F238E27FC236}">
                <a16:creationId xmlns:a16="http://schemas.microsoft.com/office/drawing/2014/main" id="{D8C6AF7C-C4E4-DC1C-17B4-0852849BBF06}"/>
              </a:ext>
            </a:extLst>
          </p:cNvPr>
          <p:cNvSpPr>
            <a:spLocks noGrp="1"/>
          </p:cNvSpPr>
          <p:nvPr>
            <p:ph type="body" sz="quarter" idx="32" hasCustomPrompt="1"/>
          </p:nvPr>
        </p:nvSpPr>
        <p:spPr>
          <a:xfrm>
            <a:off x="8555358" y="4630436"/>
            <a:ext cx="882014" cy="864000"/>
          </a:xfrm>
        </p:spPr>
        <p:txBody>
          <a:bodyPr anchor="ctr" anchorCtr="0">
            <a:noAutofit/>
          </a:bodyPr>
          <a:lstStyle>
            <a:lvl1pPr marL="0" algn="l" defTabSz="1097280" rtl="0" eaLnBrk="1" latinLnBrk="0" hangingPunct="1">
              <a:spcAft>
                <a:spcPts val="0"/>
              </a:spcAft>
              <a:defRPr lang="en-US" sz="3840" b="1" kern="1200" dirty="0" smtClean="0">
                <a:solidFill>
                  <a:schemeClr val="accent3"/>
                </a:solidFill>
                <a:latin typeface="+mn-lt"/>
                <a:ea typeface="+mn-ea"/>
                <a:cs typeface="+mn-cs"/>
              </a:defRPr>
            </a:lvl1pPr>
            <a:lvl2pPr marL="0" algn="l" defTabSz="1097280" rtl="0" eaLnBrk="1" latinLnBrk="0" hangingPunct="1">
              <a:defRPr lang="en-GB" sz="3840" b="1" kern="1200" dirty="0">
                <a:solidFill>
                  <a:schemeClr val="bg2"/>
                </a:solidFill>
                <a:latin typeface="+mn-lt"/>
                <a:ea typeface="+mn-ea"/>
                <a:cs typeface="+mn-cs"/>
              </a:defRPr>
            </a:lvl2pPr>
          </a:lstStyle>
          <a:p>
            <a:pPr lvl="0"/>
            <a:r>
              <a:rPr lang="en-US" err="1"/>
              <a:t>Xx</a:t>
            </a:r>
            <a:endParaRPr lang="en-GB"/>
          </a:p>
        </p:txBody>
      </p:sp>
      <p:sp>
        <p:nvSpPr>
          <p:cNvPr id="11" name="Text Placeholder 25">
            <a:extLst>
              <a:ext uri="{FF2B5EF4-FFF2-40B4-BE49-F238E27FC236}">
                <a16:creationId xmlns:a16="http://schemas.microsoft.com/office/drawing/2014/main" id="{50FD049D-7291-D1F5-44D0-48A9D795BDF6}"/>
              </a:ext>
            </a:extLst>
          </p:cNvPr>
          <p:cNvSpPr>
            <a:spLocks noGrp="1"/>
          </p:cNvSpPr>
          <p:nvPr>
            <p:ph type="body" sz="quarter" idx="34" hasCustomPrompt="1"/>
          </p:nvPr>
        </p:nvSpPr>
        <p:spPr>
          <a:xfrm>
            <a:off x="8555358" y="5636070"/>
            <a:ext cx="882014" cy="864000"/>
          </a:xfrm>
        </p:spPr>
        <p:txBody>
          <a:bodyPr anchor="ctr" anchorCtr="0">
            <a:noAutofit/>
          </a:bodyPr>
          <a:lstStyle>
            <a:lvl1pPr marL="0" algn="l" defTabSz="1097280" rtl="0" eaLnBrk="1" latinLnBrk="0" hangingPunct="1">
              <a:spcAft>
                <a:spcPts val="0"/>
              </a:spcAft>
              <a:defRPr lang="en-US" sz="3840" b="1" kern="1200" dirty="0" smtClean="0">
                <a:solidFill>
                  <a:schemeClr val="accent3"/>
                </a:solidFill>
                <a:latin typeface="+mn-lt"/>
                <a:ea typeface="+mn-ea"/>
                <a:cs typeface="+mn-cs"/>
              </a:defRPr>
            </a:lvl1pPr>
            <a:lvl2pPr marL="0" algn="l" defTabSz="1097280" rtl="0" eaLnBrk="1" latinLnBrk="0" hangingPunct="1">
              <a:defRPr lang="en-GB" sz="3840" b="1" kern="1200" dirty="0">
                <a:solidFill>
                  <a:schemeClr val="bg2"/>
                </a:solidFill>
                <a:latin typeface="+mn-lt"/>
                <a:ea typeface="+mn-ea"/>
                <a:cs typeface="+mn-cs"/>
              </a:defRPr>
            </a:lvl2pPr>
          </a:lstStyle>
          <a:p>
            <a:pPr lvl="0"/>
            <a:r>
              <a:rPr lang="en-US" err="1"/>
              <a:t>Xx</a:t>
            </a:r>
            <a:endParaRPr lang="en-GB"/>
          </a:p>
        </p:txBody>
      </p:sp>
      <p:sp>
        <p:nvSpPr>
          <p:cNvPr id="13" name="Text Placeholder 25">
            <a:extLst>
              <a:ext uri="{FF2B5EF4-FFF2-40B4-BE49-F238E27FC236}">
                <a16:creationId xmlns:a16="http://schemas.microsoft.com/office/drawing/2014/main" id="{EDCBA791-8026-BA19-B8F3-7C6C1F96CF8B}"/>
              </a:ext>
            </a:extLst>
          </p:cNvPr>
          <p:cNvSpPr>
            <a:spLocks noGrp="1"/>
          </p:cNvSpPr>
          <p:nvPr>
            <p:ph type="body" sz="quarter" idx="36" hasCustomPrompt="1"/>
          </p:nvPr>
        </p:nvSpPr>
        <p:spPr>
          <a:xfrm>
            <a:off x="8555358" y="6641701"/>
            <a:ext cx="882014" cy="864000"/>
          </a:xfrm>
        </p:spPr>
        <p:txBody>
          <a:bodyPr anchor="ctr" anchorCtr="0">
            <a:noAutofit/>
          </a:bodyPr>
          <a:lstStyle>
            <a:lvl1pPr marL="0" algn="l" defTabSz="1097280" rtl="0" eaLnBrk="1" latinLnBrk="0" hangingPunct="1">
              <a:spcAft>
                <a:spcPts val="0"/>
              </a:spcAft>
              <a:defRPr lang="en-US" sz="3840" b="1" kern="1200" dirty="0" smtClean="0">
                <a:solidFill>
                  <a:schemeClr val="accent3"/>
                </a:solidFill>
                <a:latin typeface="+mn-lt"/>
                <a:ea typeface="+mn-ea"/>
                <a:cs typeface="+mn-cs"/>
              </a:defRPr>
            </a:lvl1pPr>
            <a:lvl2pPr marL="0" algn="l" defTabSz="1097280" rtl="0" eaLnBrk="1" latinLnBrk="0" hangingPunct="1">
              <a:defRPr lang="en-GB" sz="3840" b="1" kern="1200" dirty="0">
                <a:solidFill>
                  <a:schemeClr val="bg2"/>
                </a:solidFill>
                <a:latin typeface="+mn-lt"/>
                <a:ea typeface="+mn-ea"/>
                <a:cs typeface="+mn-cs"/>
              </a:defRPr>
            </a:lvl2pPr>
          </a:lstStyle>
          <a:p>
            <a:pPr lvl="0"/>
            <a:r>
              <a:rPr lang="en-US" err="1"/>
              <a:t>Xx</a:t>
            </a:r>
            <a:endParaRPr lang="en-GB"/>
          </a:p>
        </p:txBody>
      </p:sp>
      <p:sp>
        <p:nvSpPr>
          <p:cNvPr id="24" name="Text Placeholder 23">
            <a:extLst>
              <a:ext uri="{FF2B5EF4-FFF2-40B4-BE49-F238E27FC236}">
                <a16:creationId xmlns:a16="http://schemas.microsoft.com/office/drawing/2014/main" id="{204E5609-E269-D126-B11E-275BA81D932D}"/>
              </a:ext>
            </a:extLst>
          </p:cNvPr>
          <p:cNvSpPr>
            <a:spLocks noGrp="1"/>
          </p:cNvSpPr>
          <p:nvPr>
            <p:ph type="body" sz="quarter" idx="41" hasCustomPrompt="1"/>
          </p:nvPr>
        </p:nvSpPr>
        <p:spPr>
          <a:xfrm>
            <a:off x="9671686" y="1613536"/>
            <a:ext cx="4241239" cy="864000"/>
          </a:xfrm>
        </p:spPr>
        <p:txBody>
          <a:bodyPr anchor="ctr" anchorCtr="0">
            <a:noAutofit/>
          </a:bodyPr>
          <a:lstStyle>
            <a:lvl1pPr>
              <a:spcBef>
                <a:spcPts val="720"/>
              </a:spcBef>
              <a:spcAft>
                <a:spcPts val="0"/>
              </a:spcAft>
              <a:defRPr sz="2160">
                <a:solidFill>
                  <a:schemeClr val="tx2"/>
                </a:solidFill>
              </a:defRPr>
            </a:lvl1pPr>
          </a:lstStyle>
          <a:p>
            <a:pPr marL="0" marR="0" lvl="0" indent="0" algn="l" defTabSz="1097280" rtl="0" eaLnBrk="1" fontAlgn="auto" latinLnBrk="0" hangingPunct="1">
              <a:lnSpc>
                <a:spcPct val="100000"/>
              </a:lnSpc>
              <a:spcBef>
                <a:spcPts val="0"/>
              </a:spcBef>
              <a:spcAft>
                <a:spcPts val="720"/>
              </a:spcAft>
              <a:buClrTx/>
              <a:buSzTx/>
              <a:buFont typeface="Arial" panose="020B0604020202020204" pitchFamily="34" charset="0"/>
              <a:buNone/>
              <a:tabLst/>
              <a:defRPr/>
            </a:pPr>
            <a:r>
              <a:rPr lang="en-US"/>
              <a:t>Add section here</a:t>
            </a:r>
          </a:p>
          <a:p>
            <a:pPr marL="0" marR="0" lvl="0" indent="0" algn="l" defTabSz="1097280" rtl="0" eaLnBrk="1" fontAlgn="auto" latinLnBrk="0" hangingPunct="1">
              <a:lnSpc>
                <a:spcPct val="100000"/>
              </a:lnSpc>
              <a:spcBef>
                <a:spcPts val="0"/>
              </a:spcBef>
              <a:spcAft>
                <a:spcPts val="720"/>
              </a:spcAft>
              <a:buClrTx/>
              <a:buSzTx/>
              <a:buFont typeface="Arial" panose="020B0604020202020204" pitchFamily="34" charset="0"/>
              <a:buNone/>
              <a:tabLst/>
              <a:defRPr/>
            </a:pPr>
            <a:r>
              <a:rPr lang="en-US"/>
              <a:t>2 lines max</a:t>
            </a:r>
          </a:p>
        </p:txBody>
      </p:sp>
      <p:sp>
        <p:nvSpPr>
          <p:cNvPr id="27" name="Text Placeholder 26">
            <a:extLst>
              <a:ext uri="{FF2B5EF4-FFF2-40B4-BE49-F238E27FC236}">
                <a16:creationId xmlns:a16="http://schemas.microsoft.com/office/drawing/2014/main" id="{5301E936-3A78-7791-C571-F9DCB15A9DB6}"/>
              </a:ext>
            </a:extLst>
          </p:cNvPr>
          <p:cNvSpPr>
            <a:spLocks noGrp="1"/>
          </p:cNvSpPr>
          <p:nvPr>
            <p:ph type="body" sz="quarter" idx="42" hasCustomPrompt="1"/>
          </p:nvPr>
        </p:nvSpPr>
        <p:spPr>
          <a:xfrm>
            <a:off x="9677400" y="2619169"/>
            <a:ext cx="4236720" cy="864000"/>
          </a:xfrm>
        </p:spPr>
        <p:txBody>
          <a:bodyPr anchor="ctr" anchorCtr="0">
            <a:noAutofit/>
          </a:bodyPr>
          <a:lstStyle>
            <a:lvl1pPr>
              <a:spcBef>
                <a:spcPts val="720"/>
              </a:spcBef>
              <a:spcAft>
                <a:spcPts val="0"/>
              </a:spcAft>
              <a:defRPr sz="2160">
                <a:solidFill>
                  <a:schemeClr val="tx2"/>
                </a:solidFill>
              </a:defRPr>
            </a:lvl1pPr>
          </a:lstStyle>
          <a:p>
            <a:pPr marL="0" marR="0" lvl="0" indent="0" algn="l" defTabSz="1097280" rtl="0" eaLnBrk="1" fontAlgn="auto" latinLnBrk="0" hangingPunct="1">
              <a:lnSpc>
                <a:spcPct val="100000"/>
              </a:lnSpc>
              <a:spcBef>
                <a:spcPts val="0"/>
              </a:spcBef>
              <a:spcAft>
                <a:spcPts val="720"/>
              </a:spcAft>
              <a:buClrTx/>
              <a:buSzTx/>
              <a:buFont typeface="Arial" panose="020B0604020202020204" pitchFamily="34" charset="0"/>
              <a:buNone/>
              <a:tabLst/>
              <a:defRPr/>
            </a:pPr>
            <a:r>
              <a:rPr lang="en-US"/>
              <a:t>Add section here</a:t>
            </a:r>
          </a:p>
          <a:p>
            <a:pPr marL="0" marR="0" lvl="0" indent="0" algn="l" defTabSz="1097280" rtl="0" eaLnBrk="1" fontAlgn="auto" latinLnBrk="0" hangingPunct="1">
              <a:lnSpc>
                <a:spcPct val="100000"/>
              </a:lnSpc>
              <a:spcBef>
                <a:spcPts val="0"/>
              </a:spcBef>
              <a:spcAft>
                <a:spcPts val="720"/>
              </a:spcAft>
              <a:buClrTx/>
              <a:buSzTx/>
              <a:buFont typeface="Arial" panose="020B0604020202020204" pitchFamily="34" charset="0"/>
              <a:buNone/>
              <a:tabLst/>
              <a:defRPr/>
            </a:pPr>
            <a:r>
              <a:rPr lang="en-US"/>
              <a:t>2 lines max</a:t>
            </a:r>
          </a:p>
        </p:txBody>
      </p:sp>
      <p:sp>
        <p:nvSpPr>
          <p:cNvPr id="37" name="Text Placeholder 26">
            <a:extLst>
              <a:ext uri="{FF2B5EF4-FFF2-40B4-BE49-F238E27FC236}">
                <a16:creationId xmlns:a16="http://schemas.microsoft.com/office/drawing/2014/main" id="{1DEE0828-E164-9A63-6B98-BEB7B294D702}"/>
              </a:ext>
            </a:extLst>
          </p:cNvPr>
          <p:cNvSpPr>
            <a:spLocks noGrp="1"/>
          </p:cNvSpPr>
          <p:nvPr>
            <p:ph type="body" sz="quarter" idx="43" hasCustomPrompt="1"/>
          </p:nvPr>
        </p:nvSpPr>
        <p:spPr>
          <a:xfrm>
            <a:off x="9677400" y="3624803"/>
            <a:ext cx="4236720" cy="864000"/>
          </a:xfrm>
        </p:spPr>
        <p:txBody>
          <a:bodyPr anchor="ctr" anchorCtr="0">
            <a:noAutofit/>
          </a:bodyPr>
          <a:lstStyle>
            <a:lvl1pPr>
              <a:spcBef>
                <a:spcPts val="720"/>
              </a:spcBef>
              <a:spcAft>
                <a:spcPts val="0"/>
              </a:spcAft>
              <a:defRPr sz="2160">
                <a:solidFill>
                  <a:schemeClr val="tx2"/>
                </a:solidFill>
              </a:defRPr>
            </a:lvl1pPr>
          </a:lstStyle>
          <a:p>
            <a:pPr marL="0" marR="0" lvl="0" indent="0" algn="l" defTabSz="1097280" rtl="0" eaLnBrk="1" fontAlgn="auto" latinLnBrk="0" hangingPunct="1">
              <a:lnSpc>
                <a:spcPct val="100000"/>
              </a:lnSpc>
              <a:spcBef>
                <a:spcPts val="0"/>
              </a:spcBef>
              <a:spcAft>
                <a:spcPts val="720"/>
              </a:spcAft>
              <a:buClrTx/>
              <a:buSzTx/>
              <a:buFont typeface="Arial" panose="020B0604020202020204" pitchFamily="34" charset="0"/>
              <a:buNone/>
              <a:tabLst/>
              <a:defRPr/>
            </a:pPr>
            <a:r>
              <a:rPr lang="en-US"/>
              <a:t>Add section here</a:t>
            </a:r>
          </a:p>
          <a:p>
            <a:pPr marL="0" marR="0" lvl="0" indent="0" algn="l" defTabSz="1097280" rtl="0" eaLnBrk="1" fontAlgn="auto" latinLnBrk="0" hangingPunct="1">
              <a:lnSpc>
                <a:spcPct val="100000"/>
              </a:lnSpc>
              <a:spcBef>
                <a:spcPts val="0"/>
              </a:spcBef>
              <a:spcAft>
                <a:spcPts val="720"/>
              </a:spcAft>
              <a:buClrTx/>
              <a:buSzTx/>
              <a:buFont typeface="Arial" panose="020B0604020202020204" pitchFamily="34" charset="0"/>
              <a:buNone/>
              <a:tabLst/>
              <a:defRPr/>
            </a:pPr>
            <a:r>
              <a:rPr lang="en-US"/>
              <a:t>2 lines max</a:t>
            </a:r>
          </a:p>
        </p:txBody>
      </p:sp>
      <p:sp>
        <p:nvSpPr>
          <p:cNvPr id="38" name="Text Placeholder 26">
            <a:extLst>
              <a:ext uri="{FF2B5EF4-FFF2-40B4-BE49-F238E27FC236}">
                <a16:creationId xmlns:a16="http://schemas.microsoft.com/office/drawing/2014/main" id="{35B82159-2000-F63E-8F28-7A49A15874BE}"/>
              </a:ext>
            </a:extLst>
          </p:cNvPr>
          <p:cNvSpPr>
            <a:spLocks noGrp="1"/>
          </p:cNvSpPr>
          <p:nvPr>
            <p:ph type="body" sz="quarter" idx="44" hasCustomPrompt="1"/>
          </p:nvPr>
        </p:nvSpPr>
        <p:spPr>
          <a:xfrm>
            <a:off x="9677400" y="4630436"/>
            <a:ext cx="4236720" cy="864000"/>
          </a:xfrm>
        </p:spPr>
        <p:txBody>
          <a:bodyPr anchor="ctr" anchorCtr="0">
            <a:noAutofit/>
          </a:bodyPr>
          <a:lstStyle>
            <a:lvl1pPr>
              <a:spcBef>
                <a:spcPts val="720"/>
              </a:spcBef>
              <a:spcAft>
                <a:spcPts val="0"/>
              </a:spcAft>
              <a:defRPr sz="2160">
                <a:solidFill>
                  <a:schemeClr val="tx2"/>
                </a:solidFill>
              </a:defRPr>
            </a:lvl1pPr>
          </a:lstStyle>
          <a:p>
            <a:pPr marL="0" marR="0" lvl="0" indent="0" algn="l" defTabSz="1097280" rtl="0" eaLnBrk="1" fontAlgn="auto" latinLnBrk="0" hangingPunct="1">
              <a:lnSpc>
                <a:spcPct val="100000"/>
              </a:lnSpc>
              <a:spcBef>
                <a:spcPts val="0"/>
              </a:spcBef>
              <a:spcAft>
                <a:spcPts val="720"/>
              </a:spcAft>
              <a:buClrTx/>
              <a:buSzTx/>
              <a:buFont typeface="Arial" panose="020B0604020202020204" pitchFamily="34" charset="0"/>
              <a:buNone/>
              <a:tabLst/>
              <a:defRPr/>
            </a:pPr>
            <a:r>
              <a:rPr lang="en-US"/>
              <a:t>Add section here</a:t>
            </a:r>
          </a:p>
          <a:p>
            <a:pPr marL="0" marR="0" lvl="0" indent="0" algn="l" defTabSz="1097280" rtl="0" eaLnBrk="1" fontAlgn="auto" latinLnBrk="0" hangingPunct="1">
              <a:lnSpc>
                <a:spcPct val="100000"/>
              </a:lnSpc>
              <a:spcBef>
                <a:spcPts val="0"/>
              </a:spcBef>
              <a:spcAft>
                <a:spcPts val="720"/>
              </a:spcAft>
              <a:buClrTx/>
              <a:buSzTx/>
              <a:buFont typeface="Arial" panose="020B0604020202020204" pitchFamily="34" charset="0"/>
              <a:buNone/>
              <a:tabLst/>
              <a:defRPr/>
            </a:pPr>
            <a:r>
              <a:rPr lang="en-US"/>
              <a:t>2 lines max</a:t>
            </a:r>
          </a:p>
        </p:txBody>
      </p:sp>
      <p:sp>
        <p:nvSpPr>
          <p:cNvPr id="39" name="Text Placeholder 26">
            <a:extLst>
              <a:ext uri="{FF2B5EF4-FFF2-40B4-BE49-F238E27FC236}">
                <a16:creationId xmlns:a16="http://schemas.microsoft.com/office/drawing/2014/main" id="{E88FE9FE-9730-C55D-F689-A0019CC55DB5}"/>
              </a:ext>
            </a:extLst>
          </p:cNvPr>
          <p:cNvSpPr>
            <a:spLocks noGrp="1"/>
          </p:cNvSpPr>
          <p:nvPr>
            <p:ph type="body" sz="quarter" idx="45" hasCustomPrompt="1"/>
          </p:nvPr>
        </p:nvSpPr>
        <p:spPr>
          <a:xfrm>
            <a:off x="9677400" y="5636070"/>
            <a:ext cx="4236720" cy="864000"/>
          </a:xfrm>
        </p:spPr>
        <p:txBody>
          <a:bodyPr anchor="ctr" anchorCtr="0">
            <a:noAutofit/>
          </a:bodyPr>
          <a:lstStyle>
            <a:lvl1pPr>
              <a:spcBef>
                <a:spcPts val="720"/>
              </a:spcBef>
              <a:spcAft>
                <a:spcPts val="0"/>
              </a:spcAft>
              <a:defRPr sz="2160">
                <a:solidFill>
                  <a:schemeClr val="tx2"/>
                </a:solidFill>
              </a:defRPr>
            </a:lvl1pPr>
          </a:lstStyle>
          <a:p>
            <a:pPr marL="0" marR="0" lvl="0" indent="0" algn="l" defTabSz="1097280" rtl="0" eaLnBrk="1" fontAlgn="auto" latinLnBrk="0" hangingPunct="1">
              <a:lnSpc>
                <a:spcPct val="100000"/>
              </a:lnSpc>
              <a:spcBef>
                <a:spcPts val="0"/>
              </a:spcBef>
              <a:spcAft>
                <a:spcPts val="720"/>
              </a:spcAft>
              <a:buClrTx/>
              <a:buSzTx/>
              <a:buFont typeface="Arial" panose="020B0604020202020204" pitchFamily="34" charset="0"/>
              <a:buNone/>
              <a:tabLst/>
              <a:defRPr/>
            </a:pPr>
            <a:r>
              <a:rPr lang="en-US"/>
              <a:t>Add section here</a:t>
            </a:r>
          </a:p>
          <a:p>
            <a:pPr marL="0" marR="0" lvl="0" indent="0" algn="l" defTabSz="1097280" rtl="0" eaLnBrk="1" fontAlgn="auto" latinLnBrk="0" hangingPunct="1">
              <a:lnSpc>
                <a:spcPct val="100000"/>
              </a:lnSpc>
              <a:spcBef>
                <a:spcPts val="0"/>
              </a:spcBef>
              <a:spcAft>
                <a:spcPts val="720"/>
              </a:spcAft>
              <a:buClrTx/>
              <a:buSzTx/>
              <a:buFont typeface="Arial" panose="020B0604020202020204" pitchFamily="34" charset="0"/>
              <a:buNone/>
              <a:tabLst/>
              <a:defRPr/>
            </a:pPr>
            <a:r>
              <a:rPr lang="en-US"/>
              <a:t>2 lines max</a:t>
            </a:r>
          </a:p>
        </p:txBody>
      </p:sp>
      <p:sp>
        <p:nvSpPr>
          <p:cNvPr id="40" name="Text Placeholder 26">
            <a:extLst>
              <a:ext uri="{FF2B5EF4-FFF2-40B4-BE49-F238E27FC236}">
                <a16:creationId xmlns:a16="http://schemas.microsoft.com/office/drawing/2014/main" id="{C4601550-38DE-2556-1CA8-CD5D3F65EBDB}"/>
              </a:ext>
            </a:extLst>
          </p:cNvPr>
          <p:cNvSpPr>
            <a:spLocks noGrp="1"/>
          </p:cNvSpPr>
          <p:nvPr>
            <p:ph type="body" sz="quarter" idx="46" hasCustomPrompt="1"/>
          </p:nvPr>
        </p:nvSpPr>
        <p:spPr>
          <a:xfrm>
            <a:off x="9677400" y="6641701"/>
            <a:ext cx="4236720" cy="864000"/>
          </a:xfrm>
        </p:spPr>
        <p:txBody>
          <a:bodyPr anchor="ctr" anchorCtr="0">
            <a:noAutofit/>
          </a:bodyPr>
          <a:lstStyle>
            <a:lvl1pPr>
              <a:spcBef>
                <a:spcPts val="720"/>
              </a:spcBef>
              <a:spcAft>
                <a:spcPts val="0"/>
              </a:spcAft>
              <a:defRPr sz="2160">
                <a:solidFill>
                  <a:schemeClr val="tx2"/>
                </a:solidFill>
              </a:defRPr>
            </a:lvl1pPr>
          </a:lstStyle>
          <a:p>
            <a:pPr marL="0" marR="0" lvl="0" indent="0" algn="l" defTabSz="1097280" rtl="0" eaLnBrk="1" fontAlgn="auto" latinLnBrk="0" hangingPunct="1">
              <a:lnSpc>
                <a:spcPct val="100000"/>
              </a:lnSpc>
              <a:spcBef>
                <a:spcPts val="0"/>
              </a:spcBef>
              <a:spcAft>
                <a:spcPts val="720"/>
              </a:spcAft>
              <a:buClrTx/>
              <a:buSzTx/>
              <a:buFont typeface="Arial" panose="020B0604020202020204" pitchFamily="34" charset="0"/>
              <a:buNone/>
              <a:tabLst/>
              <a:defRPr/>
            </a:pPr>
            <a:r>
              <a:rPr lang="en-US"/>
              <a:t>Add section here</a:t>
            </a:r>
          </a:p>
          <a:p>
            <a:pPr marL="0" marR="0" lvl="0" indent="0" algn="l" defTabSz="1097280" rtl="0" eaLnBrk="1" fontAlgn="auto" latinLnBrk="0" hangingPunct="1">
              <a:lnSpc>
                <a:spcPct val="100000"/>
              </a:lnSpc>
              <a:spcBef>
                <a:spcPts val="0"/>
              </a:spcBef>
              <a:spcAft>
                <a:spcPts val="720"/>
              </a:spcAft>
              <a:buClrTx/>
              <a:buSzTx/>
              <a:buFont typeface="Arial" panose="020B0604020202020204" pitchFamily="34" charset="0"/>
              <a:buNone/>
              <a:tabLst/>
              <a:defRPr/>
            </a:pPr>
            <a:r>
              <a:rPr lang="en-US"/>
              <a:t>2 lines max</a:t>
            </a:r>
          </a:p>
        </p:txBody>
      </p:sp>
      <p:cxnSp>
        <p:nvCxnSpPr>
          <p:cNvPr id="10" name="Straight Connector 9">
            <a:extLst>
              <a:ext uri="{FF2B5EF4-FFF2-40B4-BE49-F238E27FC236}">
                <a16:creationId xmlns:a16="http://schemas.microsoft.com/office/drawing/2014/main" id="{A951E3E3-CD7F-396A-52AB-4829AD00239B}"/>
              </a:ext>
            </a:extLst>
          </p:cNvPr>
          <p:cNvCxnSpPr/>
          <p:nvPr userDrawn="1"/>
        </p:nvCxnSpPr>
        <p:spPr>
          <a:xfrm>
            <a:off x="714376" y="8153899"/>
            <a:ext cx="13199744" cy="0"/>
          </a:xfrm>
          <a:prstGeom prst="line">
            <a:avLst/>
          </a:prstGeom>
          <a:ln w="127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12" name="Rectangle: Top Corners Rounded 11">
            <a:extLst>
              <a:ext uri="{FF2B5EF4-FFF2-40B4-BE49-F238E27FC236}">
                <a16:creationId xmlns:a16="http://schemas.microsoft.com/office/drawing/2014/main" id="{F9549045-DA23-95DD-757E-FD6F9A9087FC}"/>
              </a:ext>
            </a:extLst>
          </p:cNvPr>
          <p:cNvSpPr/>
          <p:nvPr userDrawn="1"/>
        </p:nvSpPr>
        <p:spPr>
          <a:xfrm rot="16200000">
            <a:off x="14253210" y="516256"/>
            <a:ext cx="548640" cy="205740"/>
          </a:xfrm>
          <a:prstGeom prst="round2SameRect">
            <a:avLst>
              <a:gd name="adj1" fmla="val 35186"/>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pic>
        <p:nvPicPr>
          <p:cNvPr id="15" name="Picture 14" descr="Logo&#10;&#10;Description automatically generated with medium confidence">
            <a:extLst>
              <a:ext uri="{FF2B5EF4-FFF2-40B4-BE49-F238E27FC236}">
                <a16:creationId xmlns:a16="http://schemas.microsoft.com/office/drawing/2014/main" id="{B108540E-0A21-5764-4AE1-49AA04B60A3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4376" y="7581400"/>
            <a:ext cx="1512899" cy="496800"/>
          </a:xfrm>
          <a:prstGeom prst="rect">
            <a:avLst/>
          </a:prstGeom>
        </p:spPr>
      </p:pic>
      <p:sp>
        <p:nvSpPr>
          <p:cNvPr id="2" name="Footer Placeholder 3">
            <a:extLst>
              <a:ext uri="{FF2B5EF4-FFF2-40B4-BE49-F238E27FC236}">
                <a16:creationId xmlns:a16="http://schemas.microsoft.com/office/drawing/2014/main" id="{EC3310B9-55F7-9D13-534B-F56D2E9D63CF}"/>
              </a:ext>
            </a:extLst>
          </p:cNvPr>
          <p:cNvSpPr txBox="1">
            <a:spLocks/>
          </p:cNvSpPr>
          <p:nvPr userDrawn="1"/>
        </p:nvSpPr>
        <p:spPr>
          <a:xfrm>
            <a:off x="10198214" y="7729017"/>
            <a:ext cx="3715906" cy="424873"/>
          </a:xfrm>
          <a:custGeom>
            <a:avLst/>
            <a:gdLst>
              <a:gd name="connsiteX0" fmla="*/ 0 w 6931025"/>
              <a:gd name="connsiteY0" fmla="*/ 0 h 6858000"/>
              <a:gd name="connsiteX1" fmla="*/ 6931025 w 6931025"/>
              <a:gd name="connsiteY1" fmla="*/ 0 h 6858000"/>
              <a:gd name="connsiteX2" fmla="*/ 6931025 w 6931025"/>
              <a:gd name="connsiteY2" fmla="*/ 6858000 h 6858000"/>
              <a:gd name="connsiteX3" fmla="*/ 720000 w 6931025"/>
              <a:gd name="connsiteY3" fmla="*/ 6858000 h 6858000"/>
              <a:gd name="connsiteX4" fmla="*/ 0 w 6931025"/>
              <a:gd name="connsiteY4" fmla="*/ 613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1025" h="6858000">
                <a:moveTo>
                  <a:pt x="0" y="0"/>
                </a:moveTo>
                <a:lnTo>
                  <a:pt x="6931025" y="0"/>
                </a:lnTo>
                <a:lnTo>
                  <a:pt x="6931025" y="6858000"/>
                </a:lnTo>
                <a:lnTo>
                  <a:pt x="720000" y="6858000"/>
                </a:lnTo>
                <a:cubicBezTo>
                  <a:pt x="322355" y="6858000"/>
                  <a:pt x="0" y="6535645"/>
                  <a:pt x="0" y="6138000"/>
                </a:cubicBezTo>
                <a:close/>
              </a:path>
            </a:pathLst>
          </a:custGeom>
          <a:noFill/>
        </p:spPr>
        <p:txBody>
          <a:bodyPr vert="horz" wrap="square"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360000" indent="-180000" algn="l" defTabSz="914400" rtl="0" eaLnBrk="1" latinLnBrk="0" hangingPunct="1">
              <a:lnSpc>
                <a:spcPct val="100000"/>
              </a:lnSpc>
              <a:spcBef>
                <a:spcPts val="0"/>
              </a:spcBef>
              <a:spcAft>
                <a:spcPts val="600"/>
              </a:spcAft>
              <a:buFont typeface="Arial" panose="020B0604020202020204" pitchFamily="34" charset="0"/>
              <a:buChar char="•"/>
              <a:defRPr lang="en-US" sz="1600" kern="1200" dirty="0" smtClean="0">
                <a:solidFill>
                  <a:schemeClr val="tx2"/>
                </a:solidFill>
                <a:latin typeface="+mn-lt"/>
                <a:ea typeface="+mn-ea"/>
                <a:cs typeface="+mn-cs"/>
              </a:defRPr>
            </a:lvl2pPr>
            <a:lvl3pPr marL="54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72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4pPr>
            <a:lvl5pPr marL="900000" indent="-180000" algn="l" defTabSz="914400" rtl="0" eaLnBrk="1" latinLnBrk="0" hangingPunct="1">
              <a:lnSpc>
                <a:spcPct val="100000"/>
              </a:lnSpc>
              <a:spcBef>
                <a:spcPts val="0"/>
              </a:spcBef>
              <a:spcAft>
                <a:spcPts val="600"/>
              </a:spcAft>
              <a:buFont typeface="Arial" panose="020B0604020202020204" pitchFamily="34" charset="0"/>
              <a:buChar char="•"/>
              <a:defRPr lang="en-GB" sz="1600" kern="1200" dirty="0" smtClean="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Aft>
                <a:spcPts val="0"/>
              </a:spcAft>
            </a:pPr>
            <a:r>
              <a:rPr lang="en-US" sz="720">
                <a:solidFill>
                  <a:schemeClr val="tx2">
                    <a:lumMod val="75000"/>
                    <a:lumOff val="25000"/>
                  </a:schemeClr>
                </a:solidFill>
              </a:rPr>
              <a:t>Copyright © </a:t>
            </a:r>
            <a:r>
              <a:rPr lang="en-US" sz="720" err="1">
                <a:solidFill>
                  <a:schemeClr val="tx2">
                    <a:lumMod val="75000"/>
                    <a:lumOff val="25000"/>
                  </a:schemeClr>
                </a:solidFill>
              </a:rPr>
              <a:t>HighRes</a:t>
            </a:r>
            <a:r>
              <a:rPr lang="en-US" sz="720">
                <a:solidFill>
                  <a:schemeClr val="tx2">
                    <a:lumMod val="75000"/>
                    <a:lumOff val="25000"/>
                  </a:schemeClr>
                </a:solidFill>
              </a:rPr>
              <a:t> </a:t>
            </a:r>
            <a:r>
              <a:rPr lang="en-US" sz="720" err="1">
                <a:solidFill>
                  <a:schemeClr val="tx2">
                    <a:lumMod val="75000"/>
                    <a:lumOff val="25000"/>
                  </a:schemeClr>
                </a:solidFill>
              </a:rPr>
              <a:t>Biosolutions</a:t>
            </a:r>
            <a:r>
              <a:rPr lang="en-US" sz="720">
                <a:solidFill>
                  <a:schemeClr val="tx2">
                    <a:lumMod val="75000"/>
                    <a:lumOff val="25000"/>
                  </a:schemeClr>
                </a:solidFill>
              </a:rPr>
              <a:t> 2023. </a:t>
            </a:r>
          </a:p>
          <a:p>
            <a:pPr algn="r">
              <a:spcAft>
                <a:spcPts val="0"/>
              </a:spcAft>
            </a:pPr>
            <a:r>
              <a:rPr lang="en-US" sz="720">
                <a:solidFill>
                  <a:schemeClr val="tx2">
                    <a:lumMod val="75000"/>
                    <a:lumOff val="25000"/>
                  </a:schemeClr>
                </a:solidFill>
              </a:rPr>
              <a:t>All Rights Reserved, CONFIDENTIAL.</a:t>
            </a:r>
          </a:p>
          <a:p>
            <a:pPr marL="0" indent="0" algn="r" defTabSz="1097280" rtl="0" eaLnBrk="1" latinLnBrk="0" hangingPunct="1">
              <a:lnSpc>
                <a:spcPct val="100000"/>
              </a:lnSpc>
              <a:spcBef>
                <a:spcPts val="0"/>
              </a:spcBef>
              <a:spcAft>
                <a:spcPts val="0"/>
              </a:spcAft>
              <a:buFont typeface="Arial" panose="020B0604020202020204" pitchFamily="34" charset="0"/>
              <a:buNone/>
            </a:pPr>
            <a:r>
              <a:rPr lang="en-US" sz="720" kern="1200">
                <a:solidFill>
                  <a:schemeClr val="tx2">
                    <a:lumMod val="75000"/>
                    <a:lumOff val="25000"/>
                  </a:schemeClr>
                </a:solidFill>
                <a:latin typeface="+mn-lt"/>
                <a:ea typeface="+mn-ea"/>
                <a:cs typeface="+mn-cs"/>
              </a:rPr>
              <a:t>MR-DIG-231230-01 </a:t>
            </a:r>
            <a:r>
              <a:rPr lang="en-US" sz="720" kern="1200" err="1">
                <a:solidFill>
                  <a:schemeClr val="tx2">
                    <a:lumMod val="75000"/>
                    <a:lumOff val="25000"/>
                  </a:schemeClr>
                </a:solidFill>
                <a:latin typeface="+mn-lt"/>
                <a:ea typeface="+mn-ea"/>
                <a:cs typeface="+mn-cs"/>
              </a:rPr>
              <a:t>RevA</a:t>
            </a:r>
            <a:endParaRPr lang="en-US" sz="720" kern="1200">
              <a:solidFill>
                <a:schemeClr val="tx2">
                  <a:lumMod val="75000"/>
                  <a:lumOff val="25000"/>
                </a:schemeClr>
              </a:solidFill>
              <a:latin typeface="+mn-lt"/>
              <a:ea typeface="+mn-ea"/>
              <a:cs typeface="+mn-cs"/>
            </a:endParaRPr>
          </a:p>
        </p:txBody>
      </p:sp>
    </p:spTree>
    <p:extLst>
      <p:ext uri="{BB962C8B-B14F-4D97-AF65-F5344CB8AC3E}">
        <p14:creationId xmlns:p14="http://schemas.microsoft.com/office/powerpoint/2010/main" val="219949234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Agenda (Dark)">
    <p:bg>
      <p:bgPr>
        <a:solidFill>
          <a:schemeClr val="accent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6E61216B-04F5-C9F1-5E9C-89925C304ED6}"/>
              </a:ext>
            </a:extLst>
          </p:cNvPr>
          <p:cNvSpPr>
            <a:spLocks noGrp="1"/>
          </p:cNvSpPr>
          <p:nvPr>
            <p:ph type="pic" sz="quarter" idx="48"/>
          </p:nvPr>
        </p:nvSpPr>
        <p:spPr>
          <a:xfrm>
            <a:off x="1" y="0"/>
            <a:ext cx="8311518" cy="7507500"/>
          </a:xfrm>
          <a:custGeom>
            <a:avLst/>
            <a:gdLst>
              <a:gd name="connsiteX0" fmla="*/ 0 w 6926265"/>
              <a:gd name="connsiteY0" fmla="*/ 0 h 6256250"/>
              <a:gd name="connsiteX1" fmla="*/ 6926265 w 6926265"/>
              <a:gd name="connsiteY1" fmla="*/ 0 h 6256250"/>
              <a:gd name="connsiteX2" fmla="*/ 6926265 w 6926265"/>
              <a:gd name="connsiteY2" fmla="*/ 6015050 h 6256250"/>
              <a:gd name="connsiteX3" fmla="*/ 6685065 w 6926265"/>
              <a:gd name="connsiteY3" fmla="*/ 6256250 h 6256250"/>
              <a:gd name="connsiteX4" fmla="*/ 0 w 6926265"/>
              <a:gd name="connsiteY4" fmla="*/ 6256250 h 625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65" h="6256250">
                <a:moveTo>
                  <a:pt x="0" y="0"/>
                </a:moveTo>
                <a:lnTo>
                  <a:pt x="6926265" y="0"/>
                </a:lnTo>
                <a:lnTo>
                  <a:pt x="6926265" y="6015050"/>
                </a:lnTo>
                <a:cubicBezTo>
                  <a:pt x="6926265" y="6148350"/>
                  <a:pt x="6818365" y="6256250"/>
                  <a:pt x="6685065" y="6256250"/>
                </a:cubicBezTo>
                <a:lnTo>
                  <a:pt x="0" y="6256250"/>
                </a:lnTo>
                <a:close/>
              </a:path>
            </a:pathLst>
          </a:custGeom>
          <a:solidFill>
            <a:schemeClr val="bg1">
              <a:lumMod val="95000"/>
            </a:schemeClr>
          </a:solidFill>
        </p:spPr>
        <p:txBody>
          <a:bodyPr wrap="square" anchor="ctr" anchorCtr="0">
            <a:noAutofit/>
          </a:bodyPr>
          <a:lstStyle>
            <a:lvl1pPr algn="ctr">
              <a:defRPr/>
            </a:lvl1pPr>
          </a:lstStyle>
          <a:p>
            <a:r>
              <a:rPr lang="en-US"/>
              <a:t>Click icon to add picture</a:t>
            </a:r>
            <a:endParaRPr lang="en-GB"/>
          </a:p>
        </p:txBody>
      </p:sp>
      <p:sp>
        <p:nvSpPr>
          <p:cNvPr id="26" name="Text Placeholder 25">
            <a:extLst>
              <a:ext uri="{FF2B5EF4-FFF2-40B4-BE49-F238E27FC236}">
                <a16:creationId xmlns:a16="http://schemas.microsoft.com/office/drawing/2014/main" id="{01626182-B45B-D9B2-10A8-77564BDF8E3D}"/>
              </a:ext>
            </a:extLst>
          </p:cNvPr>
          <p:cNvSpPr>
            <a:spLocks noGrp="1"/>
          </p:cNvSpPr>
          <p:nvPr>
            <p:ph type="body" sz="quarter" idx="17" hasCustomPrompt="1"/>
          </p:nvPr>
        </p:nvSpPr>
        <p:spPr>
          <a:xfrm>
            <a:off x="8555358" y="1613536"/>
            <a:ext cx="882014" cy="864000"/>
          </a:xfrm>
        </p:spPr>
        <p:txBody>
          <a:bodyPr anchor="ctr" anchorCtr="0">
            <a:noAutofit/>
          </a:bodyPr>
          <a:lstStyle>
            <a:lvl1pPr marL="0" algn="l" defTabSz="1097280" rtl="0" eaLnBrk="1" latinLnBrk="0" hangingPunct="1">
              <a:spcAft>
                <a:spcPts val="0"/>
              </a:spcAft>
              <a:defRPr lang="en-US" sz="3840" b="1" kern="1200" dirty="0" smtClean="0">
                <a:solidFill>
                  <a:schemeClr val="accent3"/>
                </a:solidFill>
                <a:latin typeface="+mn-lt"/>
                <a:ea typeface="+mn-ea"/>
                <a:cs typeface="+mn-cs"/>
              </a:defRPr>
            </a:lvl1pPr>
            <a:lvl2pPr marL="0" algn="l" defTabSz="1097280" rtl="0" eaLnBrk="1" latinLnBrk="0" hangingPunct="1">
              <a:defRPr lang="en-GB" sz="3840" b="1" kern="1200" dirty="0">
                <a:solidFill>
                  <a:schemeClr val="bg2"/>
                </a:solidFill>
                <a:latin typeface="+mn-lt"/>
                <a:ea typeface="+mn-ea"/>
                <a:cs typeface="+mn-cs"/>
              </a:defRPr>
            </a:lvl2pPr>
          </a:lstStyle>
          <a:p>
            <a:pPr lvl="0"/>
            <a:r>
              <a:rPr lang="en-US" err="1"/>
              <a:t>Xx</a:t>
            </a:r>
            <a:endParaRPr lang="en-GB"/>
          </a:p>
        </p:txBody>
      </p:sp>
      <p:sp>
        <p:nvSpPr>
          <p:cNvPr id="4" name="Title 3">
            <a:extLst>
              <a:ext uri="{FF2B5EF4-FFF2-40B4-BE49-F238E27FC236}">
                <a16:creationId xmlns:a16="http://schemas.microsoft.com/office/drawing/2014/main" id="{0F2F695B-48D6-57F0-F05D-B8BBE28A2A26}"/>
              </a:ext>
            </a:extLst>
          </p:cNvPr>
          <p:cNvSpPr>
            <a:spLocks noGrp="1"/>
          </p:cNvSpPr>
          <p:nvPr>
            <p:ph type="title"/>
          </p:nvPr>
        </p:nvSpPr>
        <p:spPr>
          <a:xfrm>
            <a:off x="8551546" y="344805"/>
            <a:ext cx="5362574" cy="1092364"/>
          </a:xfrm>
        </p:spPr>
        <p:txBody>
          <a:bodyPr wrap="square">
            <a:noAutofit/>
          </a:bodyPr>
          <a:lstStyle>
            <a:lvl1pPr>
              <a:defRPr>
                <a:solidFill>
                  <a:schemeClr val="bg1"/>
                </a:solidFill>
              </a:defRPr>
            </a:lvl1pPr>
          </a:lstStyle>
          <a:p>
            <a:r>
              <a:rPr lang="en-US"/>
              <a:t>Click to edit Master title style</a:t>
            </a:r>
            <a:endParaRPr lang="en-GB"/>
          </a:p>
        </p:txBody>
      </p:sp>
      <p:sp>
        <p:nvSpPr>
          <p:cNvPr id="5" name="Text Placeholder 25">
            <a:extLst>
              <a:ext uri="{FF2B5EF4-FFF2-40B4-BE49-F238E27FC236}">
                <a16:creationId xmlns:a16="http://schemas.microsoft.com/office/drawing/2014/main" id="{F99D4764-BD55-D6A9-6F67-095C893AD34B}"/>
              </a:ext>
            </a:extLst>
          </p:cNvPr>
          <p:cNvSpPr>
            <a:spLocks noGrp="1"/>
          </p:cNvSpPr>
          <p:nvPr>
            <p:ph type="body" sz="quarter" idx="28" hasCustomPrompt="1"/>
          </p:nvPr>
        </p:nvSpPr>
        <p:spPr>
          <a:xfrm>
            <a:off x="8555358" y="2619169"/>
            <a:ext cx="882014" cy="864000"/>
          </a:xfrm>
        </p:spPr>
        <p:txBody>
          <a:bodyPr anchor="ctr" anchorCtr="0">
            <a:noAutofit/>
          </a:bodyPr>
          <a:lstStyle>
            <a:lvl1pPr marL="0" algn="l" defTabSz="1097280" rtl="0" eaLnBrk="1" latinLnBrk="0" hangingPunct="1">
              <a:spcAft>
                <a:spcPts val="0"/>
              </a:spcAft>
              <a:defRPr lang="en-US" sz="3840" b="1" kern="1200" dirty="0" smtClean="0">
                <a:solidFill>
                  <a:schemeClr val="accent3"/>
                </a:solidFill>
                <a:latin typeface="+mn-lt"/>
                <a:ea typeface="+mn-ea"/>
                <a:cs typeface="+mn-cs"/>
              </a:defRPr>
            </a:lvl1pPr>
            <a:lvl2pPr marL="0" algn="l" defTabSz="1097280" rtl="0" eaLnBrk="1" latinLnBrk="0" hangingPunct="1">
              <a:defRPr lang="en-GB" sz="3840" b="1" kern="1200" dirty="0">
                <a:solidFill>
                  <a:schemeClr val="bg2"/>
                </a:solidFill>
                <a:latin typeface="+mn-lt"/>
                <a:ea typeface="+mn-ea"/>
                <a:cs typeface="+mn-cs"/>
              </a:defRPr>
            </a:lvl2pPr>
          </a:lstStyle>
          <a:p>
            <a:pPr lvl="0"/>
            <a:r>
              <a:rPr lang="en-US" err="1"/>
              <a:t>Xx</a:t>
            </a:r>
            <a:endParaRPr lang="en-GB"/>
          </a:p>
        </p:txBody>
      </p:sp>
      <p:sp>
        <p:nvSpPr>
          <p:cNvPr id="7" name="Text Placeholder 25">
            <a:extLst>
              <a:ext uri="{FF2B5EF4-FFF2-40B4-BE49-F238E27FC236}">
                <a16:creationId xmlns:a16="http://schemas.microsoft.com/office/drawing/2014/main" id="{543C33E3-B34E-E6F6-5F9E-047DB0CF3A83}"/>
              </a:ext>
            </a:extLst>
          </p:cNvPr>
          <p:cNvSpPr>
            <a:spLocks noGrp="1"/>
          </p:cNvSpPr>
          <p:nvPr>
            <p:ph type="body" sz="quarter" idx="30" hasCustomPrompt="1"/>
          </p:nvPr>
        </p:nvSpPr>
        <p:spPr>
          <a:xfrm>
            <a:off x="8555358" y="3624803"/>
            <a:ext cx="882014" cy="864000"/>
          </a:xfrm>
        </p:spPr>
        <p:txBody>
          <a:bodyPr anchor="ctr" anchorCtr="0">
            <a:noAutofit/>
          </a:bodyPr>
          <a:lstStyle>
            <a:lvl1pPr marL="0" algn="l" defTabSz="1097280" rtl="0" eaLnBrk="1" latinLnBrk="0" hangingPunct="1">
              <a:spcAft>
                <a:spcPts val="0"/>
              </a:spcAft>
              <a:defRPr lang="en-US" sz="3840" b="1" kern="1200" dirty="0" smtClean="0">
                <a:solidFill>
                  <a:schemeClr val="accent3"/>
                </a:solidFill>
                <a:latin typeface="+mn-lt"/>
                <a:ea typeface="+mn-ea"/>
                <a:cs typeface="+mn-cs"/>
              </a:defRPr>
            </a:lvl1pPr>
            <a:lvl2pPr marL="0" algn="l" defTabSz="1097280" rtl="0" eaLnBrk="1" latinLnBrk="0" hangingPunct="1">
              <a:defRPr lang="en-GB" sz="3840" b="1" kern="1200" dirty="0">
                <a:solidFill>
                  <a:schemeClr val="bg2"/>
                </a:solidFill>
                <a:latin typeface="+mn-lt"/>
                <a:ea typeface="+mn-ea"/>
                <a:cs typeface="+mn-cs"/>
              </a:defRPr>
            </a:lvl2pPr>
          </a:lstStyle>
          <a:p>
            <a:pPr lvl="0"/>
            <a:r>
              <a:rPr lang="en-US" err="1"/>
              <a:t>Xx</a:t>
            </a:r>
            <a:endParaRPr lang="en-GB"/>
          </a:p>
        </p:txBody>
      </p:sp>
      <p:sp>
        <p:nvSpPr>
          <p:cNvPr id="9" name="Text Placeholder 25">
            <a:extLst>
              <a:ext uri="{FF2B5EF4-FFF2-40B4-BE49-F238E27FC236}">
                <a16:creationId xmlns:a16="http://schemas.microsoft.com/office/drawing/2014/main" id="{D8C6AF7C-C4E4-DC1C-17B4-0852849BBF06}"/>
              </a:ext>
            </a:extLst>
          </p:cNvPr>
          <p:cNvSpPr>
            <a:spLocks noGrp="1"/>
          </p:cNvSpPr>
          <p:nvPr>
            <p:ph type="body" sz="quarter" idx="32" hasCustomPrompt="1"/>
          </p:nvPr>
        </p:nvSpPr>
        <p:spPr>
          <a:xfrm>
            <a:off x="8555358" y="4630436"/>
            <a:ext cx="882014" cy="864000"/>
          </a:xfrm>
        </p:spPr>
        <p:txBody>
          <a:bodyPr anchor="ctr" anchorCtr="0">
            <a:noAutofit/>
          </a:bodyPr>
          <a:lstStyle>
            <a:lvl1pPr marL="0" algn="l" defTabSz="1097280" rtl="0" eaLnBrk="1" latinLnBrk="0" hangingPunct="1">
              <a:spcAft>
                <a:spcPts val="0"/>
              </a:spcAft>
              <a:defRPr lang="en-US" sz="3840" b="1" kern="1200" dirty="0" smtClean="0">
                <a:solidFill>
                  <a:schemeClr val="accent3"/>
                </a:solidFill>
                <a:latin typeface="+mn-lt"/>
                <a:ea typeface="+mn-ea"/>
                <a:cs typeface="+mn-cs"/>
              </a:defRPr>
            </a:lvl1pPr>
            <a:lvl2pPr marL="0" algn="l" defTabSz="1097280" rtl="0" eaLnBrk="1" latinLnBrk="0" hangingPunct="1">
              <a:defRPr lang="en-GB" sz="3840" b="1" kern="1200" dirty="0">
                <a:solidFill>
                  <a:schemeClr val="bg2"/>
                </a:solidFill>
                <a:latin typeface="+mn-lt"/>
                <a:ea typeface="+mn-ea"/>
                <a:cs typeface="+mn-cs"/>
              </a:defRPr>
            </a:lvl2pPr>
          </a:lstStyle>
          <a:p>
            <a:pPr lvl="0"/>
            <a:r>
              <a:rPr lang="en-US" err="1"/>
              <a:t>Xx</a:t>
            </a:r>
            <a:endParaRPr lang="en-GB"/>
          </a:p>
        </p:txBody>
      </p:sp>
      <p:sp>
        <p:nvSpPr>
          <p:cNvPr id="11" name="Text Placeholder 25">
            <a:extLst>
              <a:ext uri="{FF2B5EF4-FFF2-40B4-BE49-F238E27FC236}">
                <a16:creationId xmlns:a16="http://schemas.microsoft.com/office/drawing/2014/main" id="{50FD049D-7291-D1F5-44D0-48A9D795BDF6}"/>
              </a:ext>
            </a:extLst>
          </p:cNvPr>
          <p:cNvSpPr>
            <a:spLocks noGrp="1"/>
          </p:cNvSpPr>
          <p:nvPr>
            <p:ph type="body" sz="quarter" idx="34" hasCustomPrompt="1"/>
          </p:nvPr>
        </p:nvSpPr>
        <p:spPr>
          <a:xfrm>
            <a:off x="8555358" y="5636070"/>
            <a:ext cx="882014" cy="864000"/>
          </a:xfrm>
        </p:spPr>
        <p:txBody>
          <a:bodyPr anchor="ctr" anchorCtr="0">
            <a:noAutofit/>
          </a:bodyPr>
          <a:lstStyle>
            <a:lvl1pPr marL="0" algn="l" defTabSz="1097280" rtl="0" eaLnBrk="1" latinLnBrk="0" hangingPunct="1">
              <a:spcAft>
                <a:spcPts val="0"/>
              </a:spcAft>
              <a:defRPr lang="en-US" sz="3840" b="1" kern="1200" dirty="0" smtClean="0">
                <a:solidFill>
                  <a:schemeClr val="accent3"/>
                </a:solidFill>
                <a:latin typeface="+mn-lt"/>
                <a:ea typeface="+mn-ea"/>
                <a:cs typeface="+mn-cs"/>
              </a:defRPr>
            </a:lvl1pPr>
            <a:lvl2pPr marL="0" algn="l" defTabSz="1097280" rtl="0" eaLnBrk="1" latinLnBrk="0" hangingPunct="1">
              <a:defRPr lang="en-GB" sz="3840" b="1" kern="1200" dirty="0">
                <a:solidFill>
                  <a:schemeClr val="bg2"/>
                </a:solidFill>
                <a:latin typeface="+mn-lt"/>
                <a:ea typeface="+mn-ea"/>
                <a:cs typeface="+mn-cs"/>
              </a:defRPr>
            </a:lvl2pPr>
          </a:lstStyle>
          <a:p>
            <a:pPr lvl="0"/>
            <a:r>
              <a:rPr lang="en-US" err="1"/>
              <a:t>Xx</a:t>
            </a:r>
            <a:endParaRPr lang="en-GB"/>
          </a:p>
        </p:txBody>
      </p:sp>
      <p:sp>
        <p:nvSpPr>
          <p:cNvPr id="13" name="Text Placeholder 25">
            <a:extLst>
              <a:ext uri="{FF2B5EF4-FFF2-40B4-BE49-F238E27FC236}">
                <a16:creationId xmlns:a16="http://schemas.microsoft.com/office/drawing/2014/main" id="{EDCBA791-8026-BA19-B8F3-7C6C1F96CF8B}"/>
              </a:ext>
            </a:extLst>
          </p:cNvPr>
          <p:cNvSpPr>
            <a:spLocks noGrp="1"/>
          </p:cNvSpPr>
          <p:nvPr>
            <p:ph type="body" sz="quarter" idx="36" hasCustomPrompt="1"/>
          </p:nvPr>
        </p:nvSpPr>
        <p:spPr>
          <a:xfrm>
            <a:off x="8555358" y="6641701"/>
            <a:ext cx="882014" cy="864000"/>
          </a:xfrm>
        </p:spPr>
        <p:txBody>
          <a:bodyPr anchor="ctr" anchorCtr="0">
            <a:noAutofit/>
          </a:bodyPr>
          <a:lstStyle>
            <a:lvl1pPr marL="0" algn="l" defTabSz="1097280" rtl="0" eaLnBrk="1" latinLnBrk="0" hangingPunct="1">
              <a:spcAft>
                <a:spcPts val="0"/>
              </a:spcAft>
              <a:defRPr lang="en-US" sz="3840" b="1" kern="1200" dirty="0" smtClean="0">
                <a:solidFill>
                  <a:schemeClr val="accent3"/>
                </a:solidFill>
                <a:latin typeface="+mn-lt"/>
                <a:ea typeface="+mn-ea"/>
                <a:cs typeface="+mn-cs"/>
              </a:defRPr>
            </a:lvl1pPr>
            <a:lvl2pPr marL="0" algn="l" defTabSz="1097280" rtl="0" eaLnBrk="1" latinLnBrk="0" hangingPunct="1">
              <a:defRPr lang="en-GB" sz="3840" b="1" kern="1200" dirty="0">
                <a:solidFill>
                  <a:schemeClr val="bg2"/>
                </a:solidFill>
                <a:latin typeface="+mn-lt"/>
                <a:ea typeface="+mn-ea"/>
                <a:cs typeface="+mn-cs"/>
              </a:defRPr>
            </a:lvl2pPr>
          </a:lstStyle>
          <a:p>
            <a:pPr lvl="0"/>
            <a:r>
              <a:rPr lang="en-US" err="1"/>
              <a:t>Xx</a:t>
            </a:r>
            <a:endParaRPr lang="en-GB"/>
          </a:p>
        </p:txBody>
      </p:sp>
      <p:sp>
        <p:nvSpPr>
          <p:cNvPr id="24" name="Text Placeholder 23">
            <a:extLst>
              <a:ext uri="{FF2B5EF4-FFF2-40B4-BE49-F238E27FC236}">
                <a16:creationId xmlns:a16="http://schemas.microsoft.com/office/drawing/2014/main" id="{204E5609-E269-D126-B11E-275BA81D932D}"/>
              </a:ext>
            </a:extLst>
          </p:cNvPr>
          <p:cNvSpPr>
            <a:spLocks noGrp="1"/>
          </p:cNvSpPr>
          <p:nvPr>
            <p:ph type="body" sz="quarter" idx="41" hasCustomPrompt="1"/>
          </p:nvPr>
        </p:nvSpPr>
        <p:spPr>
          <a:xfrm>
            <a:off x="9671686" y="1613536"/>
            <a:ext cx="4241239" cy="864000"/>
          </a:xfrm>
        </p:spPr>
        <p:txBody>
          <a:bodyPr anchor="ctr" anchorCtr="0">
            <a:noAutofit/>
          </a:bodyPr>
          <a:lstStyle>
            <a:lvl1pPr>
              <a:spcBef>
                <a:spcPts val="720"/>
              </a:spcBef>
              <a:spcAft>
                <a:spcPts val="0"/>
              </a:spcAft>
              <a:defRPr sz="2160">
                <a:solidFill>
                  <a:schemeClr val="bg1"/>
                </a:solidFill>
              </a:defRPr>
            </a:lvl1pPr>
          </a:lstStyle>
          <a:p>
            <a:pPr marL="0" marR="0" lvl="0" indent="0" algn="l" defTabSz="1097280" rtl="0" eaLnBrk="1" fontAlgn="auto" latinLnBrk="0" hangingPunct="1">
              <a:lnSpc>
                <a:spcPct val="100000"/>
              </a:lnSpc>
              <a:spcBef>
                <a:spcPts val="0"/>
              </a:spcBef>
              <a:spcAft>
                <a:spcPts val="720"/>
              </a:spcAft>
              <a:buClrTx/>
              <a:buSzTx/>
              <a:buFont typeface="Arial" panose="020B0604020202020204" pitchFamily="34" charset="0"/>
              <a:buNone/>
              <a:tabLst/>
              <a:defRPr/>
            </a:pPr>
            <a:r>
              <a:rPr lang="en-US"/>
              <a:t>Add section here</a:t>
            </a:r>
          </a:p>
          <a:p>
            <a:pPr marL="0" marR="0" lvl="0" indent="0" algn="l" defTabSz="1097280" rtl="0" eaLnBrk="1" fontAlgn="auto" latinLnBrk="0" hangingPunct="1">
              <a:lnSpc>
                <a:spcPct val="100000"/>
              </a:lnSpc>
              <a:spcBef>
                <a:spcPts val="0"/>
              </a:spcBef>
              <a:spcAft>
                <a:spcPts val="720"/>
              </a:spcAft>
              <a:buClrTx/>
              <a:buSzTx/>
              <a:buFont typeface="Arial" panose="020B0604020202020204" pitchFamily="34" charset="0"/>
              <a:buNone/>
              <a:tabLst/>
              <a:defRPr/>
            </a:pPr>
            <a:r>
              <a:rPr lang="en-US"/>
              <a:t>2 lines max</a:t>
            </a:r>
          </a:p>
        </p:txBody>
      </p:sp>
      <p:sp>
        <p:nvSpPr>
          <p:cNvPr id="27" name="Text Placeholder 26">
            <a:extLst>
              <a:ext uri="{FF2B5EF4-FFF2-40B4-BE49-F238E27FC236}">
                <a16:creationId xmlns:a16="http://schemas.microsoft.com/office/drawing/2014/main" id="{5301E936-3A78-7791-C571-F9DCB15A9DB6}"/>
              </a:ext>
            </a:extLst>
          </p:cNvPr>
          <p:cNvSpPr>
            <a:spLocks noGrp="1"/>
          </p:cNvSpPr>
          <p:nvPr>
            <p:ph type="body" sz="quarter" idx="42" hasCustomPrompt="1"/>
          </p:nvPr>
        </p:nvSpPr>
        <p:spPr>
          <a:xfrm>
            <a:off x="9677400" y="2619169"/>
            <a:ext cx="4236720" cy="864000"/>
          </a:xfrm>
        </p:spPr>
        <p:txBody>
          <a:bodyPr anchor="ctr" anchorCtr="0">
            <a:noAutofit/>
          </a:bodyPr>
          <a:lstStyle>
            <a:lvl1pPr>
              <a:spcBef>
                <a:spcPts val="720"/>
              </a:spcBef>
              <a:spcAft>
                <a:spcPts val="0"/>
              </a:spcAft>
              <a:defRPr sz="2160">
                <a:solidFill>
                  <a:schemeClr val="bg1"/>
                </a:solidFill>
              </a:defRPr>
            </a:lvl1pPr>
          </a:lstStyle>
          <a:p>
            <a:pPr marL="0" marR="0" lvl="0" indent="0" algn="l" defTabSz="1097280" rtl="0" eaLnBrk="1" fontAlgn="auto" latinLnBrk="0" hangingPunct="1">
              <a:lnSpc>
                <a:spcPct val="100000"/>
              </a:lnSpc>
              <a:spcBef>
                <a:spcPts val="0"/>
              </a:spcBef>
              <a:spcAft>
                <a:spcPts val="720"/>
              </a:spcAft>
              <a:buClrTx/>
              <a:buSzTx/>
              <a:buFont typeface="Arial" panose="020B0604020202020204" pitchFamily="34" charset="0"/>
              <a:buNone/>
              <a:tabLst/>
              <a:defRPr/>
            </a:pPr>
            <a:r>
              <a:rPr lang="en-US"/>
              <a:t>Add section here</a:t>
            </a:r>
          </a:p>
          <a:p>
            <a:pPr marL="0" marR="0" lvl="0" indent="0" algn="l" defTabSz="1097280" rtl="0" eaLnBrk="1" fontAlgn="auto" latinLnBrk="0" hangingPunct="1">
              <a:lnSpc>
                <a:spcPct val="100000"/>
              </a:lnSpc>
              <a:spcBef>
                <a:spcPts val="0"/>
              </a:spcBef>
              <a:spcAft>
                <a:spcPts val="720"/>
              </a:spcAft>
              <a:buClrTx/>
              <a:buSzTx/>
              <a:buFont typeface="Arial" panose="020B0604020202020204" pitchFamily="34" charset="0"/>
              <a:buNone/>
              <a:tabLst/>
              <a:defRPr/>
            </a:pPr>
            <a:r>
              <a:rPr lang="en-US"/>
              <a:t>2 lines max</a:t>
            </a:r>
          </a:p>
        </p:txBody>
      </p:sp>
      <p:sp>
        <p:nvSpPr>
          <p:cNvPr id="37" name="Text Placeholder 26">
            <a:extLst>
              <a:ext uri="{FF2B5EF4-FFF2-40B4-BE49-F238E27FC236}">
                <a16:creationId xmlns:a16="http://schemas.microsoft.com/office/drawing/2014/main" id="{1DEE0828-E164-9A63-6B98-BEB7B294D702}"/>
              </a:ext>
            </a:extLst>
          </p:cNvPr>
          <p:cNvSpPr>
            <a:spLocks noGrp="1"/>
          </p:cNvSpPr>
          <p:nvPr>
            <p:ph type="body" sz="quarter" idx="43" hasCustomPrompt="1"/>
          </p:nvPr>
        </p:nvSpPr>
        <p:spPr>
          <a:xfrm>
            <a:off x="9677400" y="3624803"/>
            <a:ext cx="4236720" cy="864000"/>
          </a:xfrm>
        </p:spPr>
        <p:txBody>
          <a:bodyPr anchor="ctr" anchorCtr="0">
            <a:noAutofit/>
          </a:bodyPr>
          <a:lstStyle>
            <a:lvl1pPr>
              <a:spcBef>
                <a:spcPts val="720"/>
              </a:spcBef>
              <a:spcAft>
                <a:spcPts val="0"/>
              </a:spcAft>
              <a:defRPr sz="2160">
                <a:solidFill>
                  <a:schemeClr val="bg1"/>
                </a:solidFill>
              </a:defRPr>
            </a:lvl1pPr>
          </a:lstStyle>
          <a:p>
            <a:pPr marL="0" marR="0" lvl="0" indent="0" algn="l" defTabSz="1097280" rtl="0" eaLnBrk="1" fontAlgn="auto" latinLnBrk="0" hangingPunct="1">
              <a:lnSpc>
                <a:spcPct val="100000"/>
              </a:lnSpc>
              <a:spcBef>
                <a:spcPts val="0"/>
              </a:spcBef>
              <a:spcAft>
                <a:spcPts val="720"/>
              </a:spcAft>
              <a:buClrTx/>
              <a:buSzTx/>
              <a:buFont typeface="Arial" panose="020B0604020202020204" pitchFamily="34" charset="0"/>
              <a:buNone/>
              <a:tabLst/>
              <a:defRPr/>
            </a:pPr>
            <a:r>
              <a:rPr lang="en-US"/>
              <a:t>Add section here</a:t>
            </a:r>
          </a:p>
          <a:p>
            <a:pPr marL="0" marR="0" lvl="0" indent="0" algn="l" defTabSz="1097280" rtl="0" eaLnBrk="1" fontAlgn="auto" latinLnBrk="0" hangingPunct="1">
              <a:lnSpc>
                <a:spcPct val="100000"/>
              </a:lnSpc>
              <a:spcBef>
                <a:spcPts val="0"/>
              </a:spcBef>
              <a:spcAft>
                <a:spcPts val="720"/>
              </a:spcAft>
              <a:buClrTx/>
              <a:buSzTx/>
              <a:buFont typeface="Arial" panose="020B0604020202020204" pitchFamily="34" charset="0"/>
              <a:buNone/>
              <a:tabLst/>
              <a:defRPr/>
            </a:pPr>
            <a:r>
              <a:rPr lang="en-US"/>
              <a:t>2 lines max</a:t>
            </a:r>
          </a:p>
        </p:txBody>
      </p:sp>
      <p:sp>
        <p:nvSpPr>
          <p:cNvPr id="38" name="Text Placeholder 26">
            <a:extLst>
              <a:ext uri="{FF2B5EF4-FFF2-40B4-BE49-F238E27FC236}">
                <a16:creationId xmlns:a16="http://schemas.microsoft.com/office/drawing/2014/main" id="{35B82159-2000-F63E-8F28-7A49A15874BE}"/>
              </a:ext>
            </a:extLst>
          </p:cNvPr>
          <p:cNvSpPr>
            <a:spLocks noGrp="1"/>
          </p:cNvSpPr>
          <p:nvPr>
            <p:ph type="body" sz="quarter" idx="44" hasCustomPrompt="1"/>
          </p:nvPr>
        </p:nvSpPr>
        <p:spPr>
          <a:xfrm>
            <a:off x="9677400" y="4630436"/>
            <a:ext cx="4236720" cy="864000"/>
          </a:xfrm>
        </p:spPr>
        <p:txBody>
          <a:bodyPr anchor="ctr" anchorCtr="0">
            <a:noAutofit/>
          </a:bodyPr>
          <a:lstStyle>
            <a:lvl1pPr>
              <a:spcBef>
                <a:spcPts val="720"/>
              </a:spcBef>
              <a:spcAft>
                <a:spcPts val="0"/>
              </a:spcAft>
              <a:defRPr sz="2160">
                <a:solidFill>
                  <a:schemeClr val="bg1"/>
                </a:solidFill>
              </a:defRPr>
            </a:lvl1pPr>
          </a:lstStyle>
          <a:p>
            <a:pPr marL="0" marR="0" lvl="0" indent="0" algn="l" defTabSz="1097280" rtl="0" eaLnBrk="1" fontAlgn="auto" latinLnBrk="0" hangingPunct="1">
              <a:lnSpc>
                <a:spcPct val="100000"/>
              </a:lnSpc>
              <a:spcBef>
                <a:spcPts val="0"/>
              </a:spcBef>
              <a:spcAft>
                <a:spcPts val="720"/>
              </a:spcAft>
              <a:buClrTx/>
              <a:buSzTx/>
              <a:buFont typeface="Arial" panose="020B0604020202020204" pitchFamily="34" charset="0"/>
              <a:buNone/>
              <a:tabLst/>
              <a:defRPr/>
            </a:pPr>
            <a:r>
              <a:rPr lang="en-US"/>
              <a:t>Add section here</a:t>
            </a:r>
          </a:p>
          <a:p>
            <a:pPr marL="0" marR="0" lvl="0" indent="0" algn="l" defTabSz="1097280" rtl="0" eaLnBrk="1" fontAlgn="auto" latinLnBrk="0" hangingPunct="1">
              <a:lnSpc>
                <a:spcPct val="100000"/>
              </a:lnSpc>
              <a:spcBef>
                <a:spcPts val="0"/>
              </a:spcBef>
              <a:spcAft>
                <a:spcPts val="720"/>
              </a:spcAft>
              <a:buClrTx/>
              <a:buSzTx/>
              <a:buFont typeface="Arial" panose="020B0604020202020204" pitchFamily="34" charset="0"/>
              <a:buNone/>
              <a:tabLst/>
              <a:defRPr/>
            </a:pPr>
            <a:r>
              <a:rPr lang="en-US"/>
              <a:t>2 lines max</a:t>
            </a:r>
          </a:p>
        </p:txBody>
      </p:sp>
      <p:sp>
        <p:nvSpPr>
          <p:cNvPr id="39" name="Text Placeholder 26">
            <a:extLst>
              <a:ext uri="{FF2B5EF4-FFF2-40B4-BE49-F238E27FC236}">
                <a16:creationId xmlns:a16="http://schemas.microsoft.com/office/drawing/2014/main" id="{E88FE9FE-9730-C55D-F689-A0019CC55DB5}"/>
              </a:ext>
            </a:extLst>
          </p:cNvPr>
          <p:cNvSpPr>
            <a:spLocks noGrp="1"/>
          </p:cNvSpPr>
          <p:nvPr>
            <p:ph type="body" sz="quarter" idx="45" hasCustomPrompt="1"/>
          </p:nvPr>
        </p:nvSpPr>
        <p:spPr>
          <a:xfrm>
            <a:off x="9677400" y="5636070"/>
            <a:ext cx="4236720" cy="864000"/>
          </a:xfrm>
        </p:spPr>
        <p:txBody>
          <a:bodyPr anchor="ctr" anchorCtr="0">
            <a:noAutofit/>
          </a:bodyPr>
          <a:lstStyle>
            <a:lvl1pPr>
              <a:spcBef>
                <a:spcPts val="720"/>
              </a:spcBef>
              <a:spcAft>
                <a:spcPts val="0"/>
              </a:spcAft>
              <a:defRPr sz="2160">
                <a:solidFill>
                  <a:schemeClr val="bg1"/>
                </a:solidFill>
              </a:defRPr>
            </a:lvl1pPr>
          </a:lstStyle>
          <a:p>
            <a:pPr marL="0" marR="0" lvl="0" indent="0" algn="l" defTabSz="1097280" rtl="0" eaLnBrk="1" fontAlgn="auto" latinLnBrk="0" hangingPunct="1">
              <a:lnSpc>
                <a:spcPct val="100000"/>
              </a:lnSpc>
              <a:spcBef>
                <a:spcPts val="0"/>
              </a:spcBef>
              <a:spcAft>
                <a:spcPts val="720"/>
              </a:spcAft>
              <a:buClrTx/>
              <a:buSzTx/>
              <a:buFont typeface="Arial" panose="020B0604020202020204" pitchFamily="34" charset="0"/>
              <a:buNone/>
              <a:tabLst/>
              <a:defRPr/>
            </a:pPr>
            <a:r>
              <a:rPr lang="en-US"/>
              <a:t>Add section here</a:t>
            </a:r>
          </a:p>
          <a:p>
            <a:pPr marL="0" marR="0" lvl="0" indent="0" algn="l" defTabSz="1097280" rtl="0" eaLnBrk="1" fontAlgn="auto" latinLnBrk="0" hangingPunct="1">
              <a:lnSpc>
                <a:spcPct val="100000"/>
              </a:lnSpc>
              <a:spcBef>
                <a:spcPts val="0"/>
              </a:spcBef>
              <a:spcAft>
                <a:spcPts val="720"/>
              </a:spcAft>
              <a:buClrTx/>
              <a:buSzTx/>
              <a:buFont typeface="Arial" panose="020B0604020202020204" pitchFamily="34" charset="0"/>
              <a:buNone/>
              <a:tabLst/>
              <a:defRPr/>
            </a:pPr>
            <a:r>
              <a:rPr lang="en-US"/>
              <a:t>2 lines max</a:t>
            </a:r>
          </a:p>
        </p:txBody>
      </p:sp>
      <p:sp>
        <p:nvSpPr>
          <p:cNvPr id="40" name="Text Placeholder 26">
            <a:extLst>
              <a:ext uri="{FF2B5EF4-FFF2-40B4-BE49-F238E27FC236}">
                <a16:creationId xmlns:a16="http://schemas.microsoft.com/office/drawing/2014/main" id="{C4601550-38DE-2556-1CA8-CD5D3F65EBDB}"/>
              </a:ext>
            </a:extLst>
          </p:cNvPr>
          <p:cNvSpPr>
            <a:spLocks noGrp="1"/>
          </p:cNvSpPr>
          <p:nvPr>
            <p:ph type="body" sz="quarter" idx="46" hasCustomPrompt="1"/>
          </p:nvPr>
        </p:nvSpPr>
        <p:spPr>
          <a:xfrm>
            <a:off x="9677400" y="6641701"/>
            <a:ext cx="4236720" cy="864000"/>
          </a:xfrm>
        </p:spPr>
        <p:txBody>
          <a:bodyPr anchor="ctr" anchorCtr="0">
            <a:noAutofit/>
          </a:bodyPr>
          <a:lstStyle>
            <a:lvl1pPr>
              <a:spcBef>
                <a:spcPts val="720"/>
              </a:spcBef>
              <a:spcAft>
                <a:spcPts val="0"/>
              </a:spcAft>
              <a:defRPr sz="2160">
                <a:solidFill>
                  <a:schemeClr val="bg1"/>
                </a:solidFill>
              </a:defRPr>
            </a:lvl1pPr>
          </a:lstStyle>
          <a:p>
            <a:pPr marL="0" marR="0" lvl="0" indent="0" algn="l" defTabSz="1097280" rtl="0" eaLnBrk="1" fontAlgn="auto" latinLnBrk="0" hangingPunct="1">
              <a:lnSpc>
                <a:spcPct val="100000"/>
              </a:lnSpc>
              <a:spcBef>
                <a:spcPts val="0"/>
              </a:spcBef>
              <a:spcAft>
                <a:spcPts val="720"/>
              </a:spcAft>
              <a:buClrTx/>
              <a:buSzTx/>
              <a:buFont typeface="Arial" panose="020B0604020202020204" pitchFamily="34" charset="0"/>
              <a:buNone/>
              <a:tabLst/>
              <a:defRPr/>
            </a:pPr>
            <a:r>
              <a:rPr lang="en-US"/>
              <a:t>Add section here</a:t>
            </a:r>
          </a:p>
          <a:p>
            <a:pPr marL="0" marR="0" lvl="0" indent="0" algn="l" defTabSz="1097280" rtl="0" eaLnBrk="1" fontAlgn="auto" latinLnBrk="0" hangingPunct="1">
              <a:lnSpc>
                <a:spcPct val="100000"/>
              </a:lnSpc>
              <a:spcBef>
                <a:spcPts val="0"/>
              </a:spcBef>
              <a:spcAft>
                <a:spcPts val="720"/>
              </a:spcAft>
              <a:buClrTx/>
              <a:buSzTx/>
              <a:buFont typeface="Arial" panose="020B0604020202020204" pitchFamily="34" charset="0"/>
              <a:buNone/>
              <a:tabLst/>
              <a:defRPr/>
            </a:pPr>
            <a:r>
              <a:rPr lang="en-US"/>
              <a:t>2 lines max</a:t>
            </a:r>
          </a:p>
        </p:txBody>
      </p:sp>
      <p:pic>
        <p:nvPicPr>
          <p:cNvPr id="29" name="Picture 28" descr="Text&#10;&#10;Description automatically generated with medium confidence">
            <a:extLst>
              <a:ext uri="{FF2B5EF4-FFF2-40B4-BE49-F238E27FC236}">
                <a16:creationId xmlns:a16="http://schemas.microsoft.com/office/drawing/2014/main" id="{D82D12AA-44CC-5D00-6C59-24AED8221F9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4376" y="7581756"/>
            <a:ext cx="1511813" cy="496444"/>
          </a:xfrm>
          <a:prstGeom prst="rect">
            <a:avLst/>
          </a:prstGeom>
        </p:spPr>
      </p:pic>
      <p:grpSp>
        <p:nvGrpSpPr>
          <p:cNvPr id="2" name="Group 1">
            <a:extLst>
              <a:ext uri="{FF2B5EF4-FFF2-40B4-BE49-F238E27FC236}">
                <a16:creationId xmlns:a16="http://schemas.microsoft.com/office/drawing/2014/main" id="{23A3C1AC-9060-65F3-3B84-935FF26F961F}"/>
              </a:ext>
            </a:extLst>
          </p:cNvPr>
          <p:cNvGrpSpPr/>
          <p:nvPr userDrawn="1"/>
        </p:nvGrpSpPr>
        <p:grpSpPr>
          <a:xfrm>
            <a:off x="714376" y="344805"/>
            <a:ext cx="13916024" cy="7809094"/>
            <a:chOff x="595313" y="287338"/>
            <a:chExt cx="11596687" cy="6507578"/>
          </a:xfrm>
        </p:grpSpPr>
        <p:cxnSp>
          <p:nvCxnSpPr>
            <p:cNvPr id="6" name="Straight Connector 5">
              <a:extLst>
                <a:ext uri="{FF2B5EF4-FFF2-40B4-BE49-F238E27FC236}">
                  <a16:creationId xmlns:a16="http://schemas.microsoft.com/office/drawing/2014/main" id="{2110AFAC-DE61-9FB0-17F8-1AC189081C48}"/>
                </a:ext>
              </a:extLst>
            </p:cNvPr>
            <p:cNvCxnSpPr/>
            <p:nvPr userDrawn="1"/>
          </p:nvCxnSpPr>
          <p:spPr>
            <a:xfrm>
              <a:off x="595313" y="6794916"/>
              <a:ext cx="10999787" cy="0"/>
            </a:xfrm>
            <a:prstGeom prst="line">
              <a:avLst/>
            </a:prstGeom>
            <a:ln w="127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8" name="Rectangle: Top Corners Rounded 7">
              <a:extLst>
                <a:ext uri="{FF2B5EF4-FFF2-40B4-BE49-F238E27FC236}">
                  <a16:creationId xmlns:a16="http://schemas.microsoft.com/office/drawing/2014/main" id="{7A3FEB4B-B304-A289-C258-C4E6EF78350E}"/>
                </a:ext>
              </a:extLst>
            </p:cNvPr>
            <p:cNvSpPr/>
            <p:nvPr userDrawn="1"/>
          </p:nvSpPr>
          <p:spPr>
            <a:xfrm rot="16200000">
              <a:off x="11877675" y="430213"/>
              <a:ext cx="457200" cy="171450"/>
            </a:xfrm>
            <a:prstGeom prst="round2SameRect">
              <a:avLst>
                <a:gd name="adj1" fmla="val 35186"/>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grpSp>
      <p:sp>
        <p:nvSpPr>
          <p:cNvPr id="3" name="Footer Placeholder 3">
            <a:extLst>
              <a:ext uri="{FF2B5EF4-FFF2-40B4-BE49-F238E27FC236}">
                <a16:creationId xmlns:a16="http://schemas.microsoft.com/office/drawing/2014/main" id="{1DF4C52B-0561-42E0-3555-2085ECCBFC91}"/>
              </a:ext>
            </a:extLst>
          </p:cNvPr>
          <p:cNvSpPr txBox="1">
            <a:spLocks/>
          </p:cNvSpPr>
          <p:nvPr userDrawn="1"/>
        </p:nvSpPr>
        <p:spPr>
          <a:xfrm>
            <a:off x="10198214" y="7729017"/>
            <a:ext cx="3715906" cy="424873"/>
          </a:xfrm>
          <a:custGeom>
            <a:avLst/>
            <a:gdLst>
              <a:gd name="connsiteX0" fmla="*/ 0 w 6931025"/>
              <a:gd name="connsiteY0" fmla="*/ 0 h 6858000"/>
              <a:gd name="connsiteX1" fmla="*/ 6931025 w 6931025"/>
              <a:gd name="connsiteY1" fmla="*/ 0 h 6858000"/>
              <a:gd name="connsiteX2" fmla="*/ 6931025 w 6931025"/>
              <a:gd name="connsiteY2" fmla="*/ 6858000 h 6858000"/>
              <a:gd name="connsiteX3" fmla="*/ 720000 w 6931025"/>
              <a:gd name="connsiteY3" fmla="*/ 6858000 h 6858000"/>
              <a:gd name="connsiteX4" fmla="*/ 0 w 6931025"/>
              <a:gd name="connsiteY4" fmla="*/ 613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1025" h="6858000">
                <a:moveTo>
                  <a:pt x="0" y="0"/>
                </a:moveTo>
                <a:lnTo>
                  <a:pt x="6931025" y="0"/>
                </a:lnTo>
                <a:lnTo>
                  <a:pt x="6931025" y="6858000"/>
                </a:lnTo>
                <a:lnTo>
                  <a:pt x="720000" y="6858000"/>
                </a:lnTo>
                <a:cubicBezTo>
                  <a:pt x="322355" y="6858000"/>
                  <a:pt x="0" y="6535645"/>
                  <a:pt x="0" y="6138000"/>
                </a:cubicBezTo>
                <a:close/>
              </a:path>
            </a:pathLst>
          </a:custGeom>
          <a:noFill/>
        </p:spPr>
        <p:txBody>
          <a:bodyPr vert="horz" wrap="square"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360000" indent="-180000" algn="l" defTabSz="914400" rtl="0" eaLnBrk="1" latinLnBrk="0" hangingPunct="1">
              <a:lnSpc>
                <a:spcPct val="100000"/>
              </a:lnSpc>
              <a:spcBef>
                <a:spcPts val="0"/>
              </a:spcBef>
              <a:spcAft>
                <a:spcPts val="600"/>
              </a:spcAft>
              <a:buFont typeface="Arial" panose="020B0604020202020204" pitchFamily="34" charset="0"/>
              <a:buChar char="•"/>
              <a:defRPr lang="en-US" sz="1600" kern="1200" dirty="0" smtClean="0">
                <a:solidFill>
                  <a:schemeClr val="tx2"/>
                </a:solidFill>
                <a:latin typeface="+mn-lt"/>
                <a:ea typeface="+mn-ea"/>
                <a:cs typeface="+mn-cs"/>
              </a:defRPr>
            </a:lvl2pPr>
            <a:lvl3pPr marL="54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72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4pPr>
            <a:lvl5pPr marL="900000" indent="-180000" algn="l" defTabSz="914400" rtl="0" eaLnBrk="1" latinLnBrk="0" hangingPunct="1">
              <a:lnSpc>
                <a:spcPct val="100000"/>
              </a:lnSpc>
              <a:spcBef>
                <a:spcPts val="0"/>
              </a:spcBef>
              <a:spcAft>
                <a:spcPts val="600"/>
              </a:spcAft>
              <a:buFont typeface="Arial" panose="020B0604020202020204" pitchFamily="34" charset="0"/>
              <a:buChar char="•"/>
              <a:defRPr lang="en-GB" sz="1600" kern="1200" dirty="0" smtClean="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Aft>
                <a:spcPts val="0"/>
              </a:spcAft>
            </a:pPr>
            <a:r>
              <a:rPr lang="en-US" sz="720">
                <a:solidFill>
                  <a:schemeClr val="bg1"/>
                </a:solidFill>
              </a:rPr>
              <a:t>Copyright © </a:t>
            </a:r>
            <a:r>
              <a:rPr lang="en-US" sz="720" err="1">
                <a:solidFill>
                  <a:schemeClr val="bg1"/>
                </a:solidFill>
              </a:rPr>
              <a:t>HighRes</a:t>
            </a:r>
            <a:r>
              <a:rPr lang="en-US" sz="720">
                <a:solidFill>
                  <a:schemeClr val="bg1"/>
                </a:solidFill>
              </a:rPr>
              <a:t> </a:t>
            </a:r>
            <a:r>
              <a:rPr lang="en-US" sz="720" err="1">
                <a:solidFill>
                  <a:schemeClr val="bg1"/>
                </a:solidFill>
              </a:rPr>
              <a:t>Biosolutions</a:t>
            </a:r>
            <a:r>
              <a:rPr lang="en-US" sz="720">
                <a:solidFill>
                  <a:schemeClr val="bg1"/>
                </a:solidFill>
              </a:rPr>
              <a:t> 2023. </a:t>
            </a:r>
          </a:p>
          <a:p>
            <a:pPr algn="r">
              <a:spcAft>
                <a:spcPts val="0"/>
              </a:spcAft>
            </a:pPr>
            <a:r>
              <a:rPr lang="en-US" sz="720">
                <a:solidFill>
                  <a:schemeClr val="bg1"/>
                </a:solidFill>
              </a:rPr>
              <a:t>All Rights Reserved, CONFIDENTIAL.</a:t>
            </a:r>
          </a:p>
          <a:p>
            <a:pPr marL="0" indent="0" algn="r" defTabSz="1097280" rtl="0" eaLnBrk="1" latinLnBrk="0" hangingPunct="1">
              <a:lnSpc>
                <a:spcPct val="100000"/>
              </a:lnSpc>
              <a:spcBef>
                <a:spcPts val="0"/>
              </a:spcBef>
              <a:spcAft>
                <a:spcPts val="0"/>
              </a:spcAft>
              <a:buFont typeface="Arial" panose="020B0604020202020204" pitchFamily="34" charset="0"/>
              <a:buNone/>
            </a:pPr>
            <a:r>
              <a:rPr lang="en-US" sz="720" kern="1200">
                <a:solidFill>
                  <a:schemeClr val="bg1"/>
                </a:solidFill>
                <a:latin typeface="+mn-lt"/>
                <a:ea typeface="+mn-ea"/>
                <a:cs typeface="+mn-cs"/>
              </a:rPr>
              <a:t>MR-DIG-231230-01 </a:t>
            </a:r>
            <a:r>
              <a:rPr lang="en-US" sz="720" kern="1200" err="1">
                <a:solidFill>
                  <a:schemeClr val="bg1"/>
                </a:solidFill>
                <a:latin typeface="+mn-lt"/>
                <a:ea typeface="+mn-ea"/>
                <a:cs typeface="+mn-cs"/>
              </a:rPr>
              <a:t>RevA</a:t>
            </a:r>
            <a:endParaRPr lang="en-US" sz="720" kern="1200">
              <a:solidFill>
                <a:schemeClr val="bg1"/>
              </a:solidFill>
              <a:latin typeface="+mn-lt"/>
              <a:ea typeface="+mn-ea"/>
              <a:cs typeface="+mn-cs"/>
            </a:endParaRPr>
          </a:p>
        </p:txBody>
      </p:sp>
    </p:spTree>
    <p:extLst>
      <p:ext uri="{BB962C8B-B14F-4D97-AF65-F5344CB8AC3E}">
        <p14:creationId xmlns:p14="http://schemas.microsoft.com/office/powerpoint/2010/main" val="299839310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Agenda (Dark)">
    <p:bg>
      <p:bgPr>
        <a:solidFill>
          <a:srgbClr val="063A79"/>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6E61216B-04F5-C9F1-5E9C-89925C304ED6}"/>
              </a:ext>
            </a:extLst>
          </p:cNvPr>
          <p:cNvSpPr>
            <a:spLocks noGrp="1"/>
          </p:cNvSpPr>
          <p:nvPr>
            <p:ph type="pic" sz="quarter" idx="48"/>
          </p:nvPr>
        </p:nvSpPr>
        <p:spPr>
          <a:xfrm>
            <a:off x="1" y="0"/>
            <a:ext cx="8311518" cy="7507500"/>
          </a:xfrm>
          <a:custGeom>
            <a:avLst/>
            <a:gdLst>
              <a:gd name="connsiteX0" fmla="*/ 0 w 6926265"/>
              <a:gd name="connsiteY0" fmla="*/ 0 h 6256250"/>
              <a:gd name="connsiteX1" fmla="*/ 6926265 w 6926265"/>
              <a:gd name="connsiteY1" fmla="*/ 0 h 6256250"/>
              <a:gd name="connsiteX2" fmla="*/ 6926265 w 6926265"/>
              <a:gd name="connsiteY2" fmla="*/ 6015050 h 6256250"/>
              <a:gd name="connsiteX3" fmla="*/ 6685065 w 6926265"/>
              <a:gd name="connsiteY3" fmla="*/ 6256250 h 6256250"/>
              <a:gd name="connsiteX4" fmla="*/ 0 w 6926265"/>
              <a:gd name="connsiteY4" fmla="*/ 6256250 h 625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6265" h="6256250">
                <a:moveTo>
                  <a:pt x="0" y="0"/>
                </a:moveTo>
                <a:lnTo>
                  <a:pt x="6926265" y="0"/>
                </a:lnTo>
                <a:lnTo>
                  <a:pt x="6926265" y="6015050"/>
                </a:lnTo>
                <a:cubicBezTo>
                  <a:pt x="6926265" y="6148350"/>
                  <a:pt x="6818365" y="6256250"/>
                  <a:pt x="6685065" y="6256250"/>
                </a:cubicBezTo>
                <a:lnTo>
                  <a:pt x="0" y="6256250"/>
                </a:lnTo>
                <a:close/>
              </a:path>
            </a:pathLst>
          </a:custGeom>
          <a:solidFill>
            <a:schemeClr val="bg1">
              <a:lumMod val="95000"/>
            </a:schemeClr>
          </a:solidFill>
        </p:spPr>
        <p:txBody>
          <a:bodyPr wrap="square" anchor="ctr" anchorCtr="0">
            <a:noAutofit/>
          </a:bodyPr>
          <a:lstStyle>
            <a:lvl1pPr algn="ctr">
              <a:defRPr/>
            </a:lvl1pPr>
          </a:lstStyle>
          <a:p>
            <a:r>
              <a:rPr lang="en-US"/>
              <a:t>Click icon to add picture</a:t>
            </a:r>
            <a:endParaRPr lang="en-GB"/>
          </a:p>
        </p:txBody>
      </p:sp>
      <p:sp>
        <p:nvSpPr>
          <p:cNvPr id="26" name="Text Placeholder 25">
            <a:extLst>
              <a:ext uri="{FF2B5EF4-FFF2-40B4-BE49-F238E27FC236}">
                <a16:creationId xmlns:a16="http://schemas.microsoft.com/office/drawing/2014/main" id="{01626182-B45B-D9B2-10A8-77564BDF8E3D}"/>
              </a:ext>
            </a:extLst>
          </p:cNvPr>
          <p:cNvSpPr>
            <a:spLocks noGrp="1"/>
          </p:cNvSpPr>
          <p:nvPr>
            <p:ph type="body" sz="quarter" idx="17" hasCustomPrompt="1"/>
          </p:nvPr>
        </p:nvSpPr>
        <p:spPr>
          <a:xfrm>
            <a:off x="8555358" y="1613536"/>
            <a:ext cx="882014" cy="864000"/>
          </a:xfrm>
        </p:spPr>
        <p:txBody>
          <a:bodyPr anchor="ctr" anchorCtr="0">
            <a:noAutofit/>
          </a:bodyPr>
          <a:lstStyle>
            <a:lvl1pPr marL="0" algn="l" defTabSz="1097280" rtl="0" eaLnBrk="1" latinLnBrk="0" hangingPunct="1">
              <a:spcAft>
                <a:spcPts val="0"/>
              </a:spcAft>
              <a:defRPr lang="en-US" sz="3840" b="1" kern="1200" dirty="0" smtClean="0">
                <a:solidFill>
                  <a:srgbClr val="2BADE3"/>
                </a:solidFill>
                <a:latin typeface="Poppins SemiBold" panose="00000700000000000000" pitchFamily="2" charset="0"/>
                <a:ea typeface="+mn-ea"/>
                <a:cs typeface="Poppins SemiBold" panose="00000700000000000000" pitchFamily="2" charset="0"/>
              </a:defRPr>
            </a:lvl1pPr>
            <a:lvl2pPr marL="0" algn="l" defTabSz="1097280" rtl="0" eaLnBrk="1" latinLnBrk="0" hangingPunct="1">
              <a:defRPr lang="en-GB" sz="3840" b="1" kern="1200" dirty="0">
                <a:solidFill>
                  <a:schemeClr val="bg2"/>
                </a:solidFill>
                <a:latin typeface="+mn-lt"/>
                <a:ea typeface="+mn-ea"/>
                <a:cs typeface="+mn-cs"/>
              </a:defRPr>
            </a:lvl2pPr>
          </a:lstStyle>
          <a:p>
            <a:pPr lvl="0"/>
            <a:r>
              <a:rPr lang="en-US" err="1"/>
              <a:t>Xx</a:t>
            </a:r>
            <a:endParaRPr lang="en-GB"/>
          </a:p>
        </p:txBody>
      </p:sp>
      <p:sp>
        <p:nvSpPr>
          <p:cNvPr id="4" name="Title 3">
            <a:extLst>
              <a:ext uri="{FF2B5EF4-FFF2-40B4-BE49-F238E27FC236}">
                <a16:creationId xmlns:a16="http://schemas.microsoft.com/office/drawing/2014/main" id="{0F2F695B-48D6-57F0-F05D-B8BBE28A2A26}"/>
              </a:ext>
            </a:extLst>
          </p:cNvPr>
          <p:cNvSpPr>
            <a:spLocks noGrp="1"/>
          </p:cNvSpPr>
          <p:nvPr>
            <p:ph type="title"/>
          </p:nvPr>
        </p:nvSpPr>
        <p:spPr>
          <a:xfrm>
            <a:off x="8551546" y="344805"/>
            <a:ext cx="5362574" cy="1092364"/>
          </a:xfrm>
        </p:spPr>
        <p:txBody>
          <a:bodyPr wrap="square">
            <a:noAutofit/>
          </a:bodyPr>
          <a:lstStyle>
            <a:lvl1pPr>
              <a:defRPr b="0">
                <a:solidFill>
                  <a:schemeClr val="bg1"/>
                </a:solidFill>
                <a:latin typeface="Poppins" panose="00000500000000000000" pitchFamily="2" charset="0"/>
                <a:cs typeface="Poppins" panose="00000500000000000000" pitchFamily="2" charset="0"/>
              </a:defRPr>
            </a:lvl1pPr>
          </a:lstStyle>
          <a:p>
            <a:r>
              <a:rPr lang="en-US"/>
              <a:t>Click to edit Master title style</a:t>
            </a:r>
            <a:endParaRPr lang="en-GB"/>
          </a:p>
        </p:txBody>
      </p:sp>
      <p:sp>
        <p:nvSpPr>
          <p:cNvPr id="5" name="Text Placeholder 25">
            <a:extLst>
              <a:ext uri="{FF2B5EF4-FFF2-40B4-BE49-F238E27FC236}">
                <a16:creationId xmlns:a16="http://schemas.microsoft.com/office/drawing/2014/main" id="{F99D4764-BD55-D6A9-6F67-095C893AD34B}"/>
              </a:ext>
            </a:extLst>
          </p:cNvPr>
          <p:cNvSpPr>
            <a:spLocks noGrp="1"/>
          </p:cNvSpPr>
          <p:nvPr>
            <p:ph type="body" sz="quarter" idx="28" hasCustomPrompt="1"/>
          </p:nvPr>
        </p:nvSpPr>
        <p:spPr>
          <a:xfrm>
            <a:off x="8555358" y="2619169"/>
            <a:ext cx="882014" cy="864000"/>
          </a:xfrm>
        </p:spPr>
        <p:txBody>
          <a:bodyPr anchor="ctr" anchorCtr="0">
            <a:noAutofit/>
          </a:bodyPr>
          <a:lstStyle>
            <a:lvl1pPr marL="0" algn="l" defTabSz="1097280" rtl="0" eaLnBrk="1" latinLnBrk="0" hangingPunct="1">
              <a:spcAft>
                <a:spcPts val="0"/>
              </a:spcAft>
              <a:defRPr lang="en-US" sz="3840" b="1" kern="1200" dirty="0" smtClean="0">
                <a:solidFill>
                  <a:srgbClr val="2BADE3"/>
                </a:solidFill>
                <a:latin typeface="Poppins SemiBold" panose="00000700000000000000" pitchFamily="2" charset="0"/>
                <a:ea typeface="+mn-ea"/>
                <a:cs typeface="Poppins SemiBold" panose="00000700000000000000" pitchFamily="2" charset="0"/>
              </a:defRPr>
            </a:lvl1pPr>
            <a:lvl2pPr marL="0" algn="l" defTabSz="1097280" rtl="0" eaLnBrk="1" latinLnBrk="0" hangingPunct="1">
              <a:defRPr lang="en-GB" sz="3840" b="1" kern="1200" dirty="0">
                <a:solidFill>
                  <a:schemeClr val="bg2"/>
                </a:solidFill>
                <a:latin typeface="+mn-lt"/>
                <a:ea typeface="+mn-ea"/>
                <a:cs typeface="+mn-cs"/>
              </a:defRPr>
            </a:lvl2pPr>
          </a:lstStyle>
          <a:p>
            <a:pPr lvl="0"/>
            <a:r>
              <a:rPr lang="en-US" err="1"/>
              <a:t>Xx</a:t>
            </a:r>
            <a:endParaRPr lang="en-GB"/>
          </a:p>
        </p:txBody>
      </p:sp>
      <p:sp>
        <p:nvSpPr>
          <p:cNvPr id="7" name="Text Placeholder 25">
            <a:extLst>
              <a:ext uri="{FF2B5EF4-FFF2-40B4-BE49-F238E27FC236}">
                <a16:creationId xmlns:a16="http://schemas.microsoft.com/office/drawing/2014/main" id="{543C33E3-B34E-E6F6-5F9E-047DB0CF3A83}"/>
              </a:ext>
            </a:extLst>
          </p:cNvPr>
          <p:cNvSpPr>
            <a:spLocks noGrp="1"/>
          </p:cNvSpPr>
          <p:nvPr>
            <p:ph type="body" sz="quarter" idx="30" hasCustomPrompt="1"/>
          </p:nvPr>
        </p:nvSpPr>
        <p:spPr>
          <a:xfrm>
            <a:off x="8555358" y="3624803"/>
            <a:ext cx="882014" cy="864000"/>
          </a:xfrm>
        </p:spPr>
        <p:txBody>
          <a:bodyPr anchor="ctr" anchorCtr="0">
            <a:noAutofit/>
          </a:bodyPr>
          <a:lstStyle>
            <a:lvl1pPr marL="0" algn="l" defTabSz="1097280" rtl="0" eaLnBrk="1" latinLnBrk="0" hangingPunct="1">
              <a:spcAft>
                <a:spcPts val="0"/>
              </a:spcAft>
              <a:defRPr lang="en-US" sz="3840" b="1" kern="1200" dirty="0" smtClean="0">
                <a:solidFill>
                  <a:srgbClr val="2BADE3"/>
                </a:solidFill>
                <a:latin typeface="Poppins SemiBold" panose="00000700000000000000" pitchFamily="2" charset="0"/>
                <a:ea typeface="+mn-ea"/>
                <a:cs typeface="Poppins SemiBold" panose="00000700000000000000" pitchFamily="2" charset="0"/>
              </a:defRPr>
            </a:lvl1pPr>
            <a:lvl2pPr marL="0" algn="l" defTabSz="1097280" rtl="0" eaLnBrk="1" latinLnBrk="0" hangingPunct="1">
              <a:defRPr lang="en-GB" sz="3840" b="1" kern="1200" dirty="0">
                <a:solidFill>
                  <a:schemeClr val="bg2"/>
                </a:solidFill>
                <a:latin typeface="+mn-lt"/>
                <a:ea typeface="+mn-ea"/>
                <a:cs typeface="+mn-cs"/>
              </a:defRPr>
            </a:lvl2pPr>
          </a:lstStyle>
          <a:p>
            <a:pPr lvl="0"/>
            <a:r>
              <a:rPr lang="en-US" err="1"/>
              <a:t>Xx</a:t>
            </a:r>
            <a:endParaRPr lang="en-GB"/>
          </a:p>
        </p:txBody>
      </p:sp>
      <p:sp>
        <p:nvSpPr>
          <p:cNvPr id="9" name="Text Placeholder 25">
            <a:extLst>
              <a:ext uri="{FF2B5EF4-FFF2-40B4-BE49-F238E27FC236}">
                <a16:creationId xmlns:a16="http://schemas.microsoft.com/office/drawing/2014/main" id="{D8C6AF7C-C4E4-DC1C-17B4-0852849BBF06}"/>
              </a:ext>
            </a:extLst>
          </p:cNvPr>
          <p:cNvSpPr>
            <a:spLocks noGrp="1"/>
          </p:cNvSpPr>
          <p:nvPr>
            <p:ph type="body" sz="quarter" idx="32" hasCustomPrompt="1"/>
          </p:nvPr>
        </p:nvSpPr>
        <p:spPr>
          <a:xfrm>
            <a:off x="8555358" y="4630436"/>
            <a:ext cx="882014" cy="864000"/>
          </a:xfrm>
        </p:spPr>
        <p:txBody>
          <a:bodyPr anchor="ctr" anchorCtr="0">
            <a:noAutofit/>
          </a:bodyPr>
          <a:lstStyle>
            <a:lvl1pPr marL="0" algn="l" defTabSz="1097280" rtl="0" eaLnBrk="1" latinLnBrk="0" hangingPunct="1">
              <a:spcAft>
                <a:spcPts val="0"/>
              </a:spcAft>
              <a:defRPr lang="en-US" sz="3840" b="1" kern="1200" dirty="0" smtClean="0">
                <a:solidFill>
                  <a:srgbClr val="2BADE3"/>
                </a:solidFill>
                <a:latin typeface="Poppins SemiBold" panose="00000700000000000000" pitchFamily="2" charset="0"/>
                <a:ea typeface="+mn-ea"/>
                <a:cs typeface="Poppins SemiBold" panose="00000700000000000000" pitchFamily="2" charset="0"/>
              </a:defRPr>
            </a:lvl1pPr>
            <a:lvl2pPr marL="0" algn="l" defTabSz="1097280" rtl="0" eaLnBrk="1" latinLnBrk="0" hangingPunct="1">
              <a:defRPr lang="en-GB" sz="3840" b="1" kern="1200" dirty="0">
                <a:solidFill>
                  <a:schemeClr val="bg2"/>
                </a:solidFill>
                <a:latin typeface="+mn-lt"/>
                <a:ea typeface="+mn-ea"/>
                <a:cs typeface="+mn-cs"/>
              </a:defRPr>
            </a:lvl2pPr>
          </a:lstStyle>
          <a:p>
            <a:pPr lvl="0"/>
            <a:r>
              <a:rPr lang="en-US" err="1"/>
              <a:t>Xx</a:t>
            </a:r>
            <a:endParaRPr lang="en-GB"/>
          </a:p>
        </p:txBody>
      </p:sp>
      <p:sp>
        <p:nvSpPr>
          <p:cNvPr id="11" name="Text Placeholder 25">
            <a:extLst>
              <a:ext uri="{FF2B5EF4-FFF2-40B4-BE49-F238E27FC236}">
                <a16:creationId xmlns:a16="http://schemas.microsoft.com/office/drawing/2014/main" id="{50FD049D-7291-D1F5-44D0-48A9D795BDF6}"/>
              </a:ext>
            </a:extLst>
          </p:cNvPr>
          <p:cNvSpPr>
            <a:spLocks noGrp="1"/>
          </p:cNvSpPr>
          <p:nvPr>
            <p:ph type="body" sz="quarter" idx="34" hasCustomPrompt="1"/>
          </p:nvPr>
        </p:nvSpPr>
        <p:spPr>
          <a:xfrm>
            <a:off x="8555358" y="5636070"/>
            <a:ext cx="882014" cy="864000"/>
          </a:xfrm>
        </p:spPr>
        <p:txBody>
          <a:bodyPr anchor="ctr" anchorCtr="0">
            <a:noAutofit/>
          </a:bodyPr>
          <a:lstStyle>
            <a:lvl1pPr marL="0" algn="l" defTabSz="1097280" rtl="0" eaLnBrk="1" latinLnBrk="0" hangingPunct="1">
              <a:spcAft>
                <a:spcPts val="0"/>
              </a:spcAft>
              <a:defRPr lang="en-US" sz="3840" b="1" kern="1200" dirty="0" smtClean="0">
                <a:solidFill>
                  <a:srgbClr val="2BADE3"/>
                </a:solidFill>
                <a:latin typeface="Poppins SemiBold" panose="00000700000000000000" pitchFamily="2" charset="0"/>
                <a:ea typeface="+mn-ea"/>
                <a:cs typeface="Poppins SemiBold" panose="00000700000000000000" pitchFamily="2" charset="0"/>
              </a:defRPr>
            </a:lvl1pPr>
            <a:lvl2pPr marL="0" algn="l" defTabSz="1097280" rtl="0" eaLnBrk="1" latinLnBrk="0" hangingPunct="1">
              <a:defRPr lang="en-GB" sz="3840" b="1" kern="1200" dirty="0">
                <a:solidFill>
                  <a:schemeClr val="bg2"/>
                </a:solidFill>
                <a:latin typeface="+mn-lt"/>
                <a:ea typeface="+mn-ea"/>
                <a:cs typeface="+mn-cs"/>
              </a:defRPr>
            </a:lvl2pPr>
          </a:lstStyle>
          <a:p>
            <a:pPr lvl="0"/>
            <a:r>
              <a:rPr lang="en-US" err="1"/>
              <a:t>Xx</a:t>
            </a:r>
            <a:endParaRPr lang="en-GB"/>
          </a:p>
        </p:txBody>
      </p:sp>
      <p:sp>
        <p:nvSpPr>
          <p:cNvPr id="13" name="Text Placeholder 25">
            <a:extLst>
              <a:ext uri="{FF2B5EF4-FFF2-40B4-BE49-F238E27FC236}">
                <a16:creationId xmlns:a16="http://schemas.microsoft.com/office/drawing/2014/main" id="{EDCBA791-8026-BA19-B8F3-7C6C1F96CF8B}"/>
              </a:ext>
            </a:extLst>
          </p:cNvPr>
          <p:cNvSpPr>
            <a:spLocks noGrp="1"/>
          </p:cNvSpPr>
          <p:nvPr>
            <p:ph type="body" sz="quarter" idx="36" hasCustomPrompt="1"/>
          </p:nvPr>
        </p:nvSpPr>
        <p:spPr>
          <a:xfrm>
            <a:off x="8555358" y="6641701"/>
            <a:ext cx="882014" cy="864000"/>
          </a:xfrm>
        </p:spPr>
        <p:txBody>
          <a:bodyPr anchor="ctr" anchorCtr="0">
            <a:noAutofit/>
          </a:bodyPr>
          <a:lstStyle>
            <a:lvl1pPr marL="0" algn="l" defTabSz="1097280" rtl="0" eaLnBrk="1" latinLnBrk="0" hangingPunct="1">
              <a:spcAft>
                <a:spcPts val="0"/>
              </a:spcAft>
              <a:defRPr lang="en-US" sz="3840" b="1" kern="1200" dirty="0" smtClean="0">
                <a:solidFill>
                  <a:srgbClr val="2BADE3"/>
                </a:solidFill>
                <a:latin typeface="Poppins SemiBold" panose="00000700000000000000" pitchFamily="2" charset="0"/>
                <a:ea typeface="+mn-ea"/>
                <a:cs typeface="Poppins SemiBold" panose="00000700000000000000" pitchFamily="2" charset="0"/>
              </a:defRPr>
            </a:lvl1pPr>
            <a:lvl2pPr marL="0" algn="l" defTabSz="1097280" rtl="0" eaLnBrk="1" latinLnBrk="0" hangingPunct="1">
              <a:defRPr lang="en-GB" sz="3840" b="1" kern="1200" dirty="0">
                <a:solidFill>
                  <a:schemeClr val="bg2"/>
                </a:solidFill>
                <a:latin typeface="+mn-lt"/>
                <a:ea typeface="+mn-ea"/>
                <a:cs typeface="+mn-cs"/>
              </a:defRPr>
            </a:lvl2pPr>
          </a:lstStyle>
          <a:p>
            <a:pPr lvl="0"/>
            <a:r>
              <a:rPr lang="en-US" err="1"/>
              <a:t>Xx</a:t>
            </a:r>
            <a:endParaRPr lang="en-GB"/>
          </a:p>
        </p:txBody>
      </p:sp>
      <p:sp>
        <p:nvSpPr>
          <p:cNvPr id="24" name="Text Placeholder 23">
            <a:extLst>
              <a:ext uri="{FF2B5EF4-FFF2-40B4-BE49-F238E27FC236}">
                <a16:creationId xmlns:a16="http://schemas.microsoft.com/office/drawing/2014/main" id="{204E5609-E269-D126-B11E-275BA81D932D}"/>
              </a:ext>
            </a:extLst>
          </p:cNvPr>
          <p:cNvSpPr>
            <a:spLocks noGrp="1"/>
          </p:cNvSpPr>
          <p:nvPr>
            <p:ph type="body" sz="quarter" idx="41" hasCustomPrompt="1"/>
          </p:nvPr>
        </p:nvSpPr>
        <p:spPr>
          <a:xfrm>
            <a:off x="9671686" y="1613536"/>
            <a:ext cx="4241239" cy="864000"/>
          </a:xfrm>
        </p:spPr>
        <p:txBody>
          <a:bodyPr anchor="ctr" anchorCtr="0">
            <a:noAutofit/>
          </a:bodyPr>
          <a:lstStyle>
            <a:lvl1pPr>
              <a:spcBef>
                <a:spcPts val="720"/>
              </a:spcBef>
              <a:spcAft>
                <a:spcPts val="0"/>
              </a:spcAft>
              <a:defRPr sz="2160">
                <a:solidFill>
                  <a:schemeClr val="bg1"/>
                </a:solidFill>
                <a:latin typeface="Poppins" panose="00000500000000000000" pitchFamily="2" charset="0"/>
                <a:cs typeface="Poppins" panose="00000500000000000000" pitchFamily="2" charset="0"/>
              </a:defRPr>
            </a:lvl1pPr>
          </a:lstStyle>
          <a:p>
            <a:pPr marL="0" marR="0" lvl="0" indent="0" algn="l" defTabSz="1097280" rtl="0" eaLnBrk="1" fontAlgn="auto" latinLnBrk="0" hangingPunct="1">
              <a:lnSpc>
                <a:spcPct val="100000"/>
              </a:lnSpc>
              <a:spcBef>
                <a:spcPts val="0"/>
              </a:spcBef>
              <a:spcAft>
                <a:spcPts val="720"/>
              </a:spcAft>
              <a:buClrTx/>
              <a:buSzTx/>
              <a:buFont typeface="Arial" panose="020B0604020202020204" pitchFamily="34" charset="0"/>
              <a:buNone/>
              <a:tabLst/>
              <a:defRPr/>
            </a:pPr>
            <a:r>
              <a:rPr lang="en-US"/>
              <a:t>Add section here</a:t>
            </a:r>
          </a:p>
          <a:p>
            <a:pPr marL="0" marR="0" lvl="0" indent="0" algn="l" defTabSz="1097280" rtl="0" eaLnBrk="1" fontAlgn="auto" latinLnBrk="0" hangingPunct="1">
              <a:lnSpc>
                <a:spcPct val="100000"/>
              </a:lnSpc>
              <a:spcBef>
                <a:spcPts val="0"/>
              </a:spcBef>
              <a:spcAft>
                <a:spcPts val="720"/>
              </a:spcAft>
              <a:buClrTx/>
              <a:buSzTx/>
              <a:buFont typeface="Arial" panose="020B0604020202020204" pitchFamily="34" charset="0"/>
              <a:buNone/>
              <a:tabLst/>
              <a:defRPr/>
            </a:pPr>
            <a:r>
              <a:rPr lang="en-US"/>
              <a:t>2 lines max</a:t>
            </a:r>
          </a:p>
        </p:txBody>
      </p:sp>
      <p:sp>
        <p:nvSpPr>
          <p:cNvPr id="27" name="Text Placeholder 26">
            <a:extLst>
              <a:ext uri="{FF2B5EF4-FFF2-40B4-BE49-F238E27FC236}">
                <a16:creationId xmlns:a16="http://schemas.microsoft.com/office/drawing/2014/main" id="{5301E936-3A78-7791-C571-F9DCB15A9DB6}"/>
              </a:ext>
            </a:extLst>
          </p:cNvPr>
          <p:cNvSpPr>
            <a:spLocks noGrp="1"/>
          </p:cNvSpPr>
          <p:nvPr>
            <p:ph type="body" sz="quarter" idx="42" hasCustomPrompt="1"/>
          </p:nvPr>
        </p:nvSpPr>
        <p:spPr>
          <a:xfrm>
            <a:off x="9677400" y="2619169"/>
            <a:ext cx="4236720" cy="864000"/>
          </a:xfrm>
        </p:spPr>
        <p:txBody>
          <a:bodyPr anchor="ctr" anchorCtr="0">
            <a:noAutofit/>
          </a:bodyPr>
          <a:lstStyle>
            <a:lvl1pPr>
              <a:spcBef>
                <a:spcPts val="720"/>
              </a:spcBef>
              <a:spcAft>
                <a:spcPts val="0"/>
              </a:spcAft>
              <a:defRPr sz="2160">
                <a:solidFill>
                  <a:schemeClr val="bg1"/>
                </a:solidFill>
                <a:latin typeface="Poppins" panose="00000500000000000000" pitchFamily="2" charset="0"/>
                <a:cs typeface="Poppins" panose="00000500000000000000" pitchFamily="2" charset="0"/>
              </a:defRPr>
            </a:lvl1pPr>
          </a:lstStyle>
          <a:p>
            <a:pPr marL="0" marR="0" lvl="0" indent="0" algn="l" defTabSz="1097280" rtl="0" eaLnBrk="1" fontAlgn="auto" latinLnBrk="0" hangingPunct="1">
              <a:lnSpc>
                <a:spcPct val="100000"/>
              </a:lnSpc>
              <a:spcBef>
                <a:spcPts val="0"/>
              </a:spcBef>
              <a:spcAft>
                <a:spcPts val="720"/>
              </a:spcAft>
              <a:buClrTx/>
              <a:buSzTx/>
              <a:buFont typeface="Arial" panose="020B0604020202020204" pitchFamily="34" charset="0"/>
              <a:buNone/>
              <a:tabLst/>
              <a:defRPr/>
            </a:pPr>
            <a:r>
              <a:rPr lang="en-US"/>
              <a:t>Add section here</a:t>
            </a:r>
          </a:p>
          <a:p>
            <a:pPr marL="0" marR="0" lvl="0" indent="0" algn="l" defTabSz="1097280" rtl="0" eaLnBrk="1" fontAlgn="auto" latinLnBrk="0" hangingPunct="1">
              <a:lnSpc>
                <a:spcPct val="100000"/>
              </a:lnSpc>
              <a:spcBef>
                <a:spcPts val="0"/>
              </a:spcBef>
              <a:spcAft>
                <a:spcPts val="720"/>
              </a:spcAft>
              <a:buClrTx/>
              <a:buSzTx/>
              <a:buFont typeface="Arial" panose="020B0604020202020204" pitchFamily="34" charset="0"/>
              <a:buNone/>
              <a:tabLst/>
              <a:defRPr/>
            </a:pPr>
            <a:r>
              <a:rPr lang="en-US"/>
              <a:t>2 lines max</a:t>
            </a:r>
          </a:p>
        </p:txBody>
      </p:sp>
      <p:sp>
        <p:nvSpPr>
          <p:cNvPr id="37" name="Text Placeholder 26">
            <a:extLst>
              <a:ext uri="{FF2B5EF4-FFF2-40B4-BE49-F238E27FC236}">
                <a16:creationId xmlns:a16="http://schemas.microsoft.com/office/drawing/2014/main" id="{1DEE0828-E164-9A63-6B98-BEB7B294D702}"/>
              </a:ext>
            </a:extLst>
          </p:cNvPr>
          <p:cNvSpPr>
            <a:spLocks noGrp="1"/>
          </p:cNvSpPr>
          <p:nvPr>
            <p:ph type="body" sz="quarter" idx="43" hasCustomPrompt="1"/>
          </p:nvPr>
        </p:nvSpPr>
        <p:spPr>
          <a:xfrm>
            <a:off x="9677400" y="3624803"/>
            <a:ext cx="4236720" cy="864000"/>
          </a:xfrm>
        </p:spPr>
        <p:txBody>
          <a:bodyPr anchor="ctr" anchorCtr="0">
            <a:noAutofit/>
          </a:bodyPr>
          <a:lstStyle>
            <a:lvl1pPr>
              <a:spcBef>
                <a:spcPts val="720"/>
              </a:spcBef>
              <a:spcAft>
                <a:spcPts val="0"/>
              </a:spcAft>
              <a:defRPr sz="2160">
                <a:solidFill>
                  <a:schemeClr val="bg1"/>
                </a:solidFill>
                <a:latin typeface="Poppins" panose="00000500000000000000" pitchFamily="2" charset="0"/>
                <a:cs typeface="Poppins" panose="00000500000000000000" pitchFamily="2" charset="0"/>
              </a:defRPr>
            </a:lvl1pPr>
          </a:lstStyle>
          <a:p>
            <a:pPr marL="0" marR="0" lvl="0" indent="0" algn="l" defTabSz="1097280" rtl="0" eaLnBrk="1" fontAlgn="auto" latinLnBrk="0" hangingPunct="1">
              <a:lnSpc>
                <a:spcPct val="100000"/>
              </a:lnSpc>
              <a:spcBef>
                <a:spcPts val="0"/>
              </a:spcBef>
              <a:spcAft>
                <a:spcPts val="720"/>
              </a:spcAft>
              <a:buClrTx/>
              <a:buSzTx/>
              <a:buFont typeface="Arial" panose="020B0604020202020204" pitchFamily="34" charset="0"/>
              <a:buNone/>
              <a:tabLst/>
              <a:defRPr/>
            </a:pPr>
            <a:r>
              <a:rPr lang="en-US"/>
              <a:t>Add section here</a:t>
            </a:r>
          </a:p>
          <a:p>
            <a:pPr marL="0" marR="0" lvl="0" indent="0" algn="l" defTabSz="1097280" rtl="0" eaLnBrk="1" fontAlgn="auto" latinLnBrk="0" hangingPunct="1">
              <a:lnSpc>
                <a:spcPct val="100000"/>
              </a:lnSpc>
              <a:spcBef>
                <a:spcPts val="0"/>
              </a:spcBef>
              <a:spcAft>
                <a:spcPts val="720"/>
              </a:spcAft>
              <a:buClrTx/>
              <a:buSzTx/>
              <a:buFont typeface="Arial" panose="020B0604020202020204" pitchFamily="34" charset="0"/>
              <a:buNone/>
              <a:tabLst/>
              <a:defRPr/>
            </a:pPr>
            <a:r>
              <a:rPr lang="en-US"/>
              <a:t>2 lines max</a:t>
            </a:r>
          </a:p>
        </p:txBody>
      </p:sp>
      <p:sp>
        <p:nvSpPr>
          <p:cNvPr id="38" name="Text Placeholder 26">
            <a:extLst>
              <a:ext uri="{FF2B5EF4-FFF2-40B4-BE49-F238E27FC236}">
                <a16:creationId xmlns:a16="http://schemas.microsoft.com/office/drawing/2014/main" id="{35B82159-2000-F63E-8F28-7A49A15874BE}"/>
              </a:ext>
            </a:extLst>
          </p:cNvPr>
          <p:cNvSpPr>
            <a:spLocks noGrp="1"/>
          </p:cNvSpPr>
          <p:nvPr>
            <p:ph type="body" sz="quarter" idx="44" hasCustomPrompt="1"/>
          </p:nvPr>
        </p:nvSpPr>
        <p:spPr>
          <a:xfrm>
            <a:off x="9677400" y="4630436"/>
            <a:ext cx="4236720" cy="864000"/>
          </a:xfrm>
        </p:spPr>
        <p:txBody>
          <a:bodyPr anchor="ctr" anchorCtr="0">
            <a:noAutofit/>
          </a:bodyPr>
          <a:lstStyle>
            <a:lvl1pPr>
              <a:spcBef>
                <a:spcPts val="720"/>
              </a:spcBef>
              <a:spcAft>
                <a:spcPts val="0"/>
              </a:spcAft>
              <a:defRPr sz="2160">
                <a:solidFill>
                  <a:schemeClr val="bg1"/>
                </a:solidFill>
                <a:latin typeface="Poppins" panose="00000500000000000000" pitchFamily="2" charset="0"/>
                <a:cs typeface="Poppins" panose="00000500000000000000" pitchFamily="2" charset="0"/>
              </a:defRPr>
            </a:lvl1pPr>
          </a:lstStyle>
          <a:p>
            <a:pPr marL="0" marR="0" lvl="0" indent="0" algn="l" defTabSz="1097280" rtl="0" eaLnBrk="1" fontAlgn="auto" latinLnBrk="0" hangingPunct="1">
              <a:lnSpc>
                <a:spcPct val="100000"/>
              </a:lnSpc>
              <a:spcBef>
                <a:spcPts val="0"/>
              </a:spcBef>
              <a:spcAft>
                <a:spcPts val="720"/>
              </a:spcAft>
              <a:buClrTx/>
              <a:buSzTx/>
              <a:buFont typeface="Arial" panose="020B0604020202020204" pitchFamily="34" charset="0"/>
              <a:buNone/>
              <a:tabLst/>
              <a:defRPr/>
            </a:pPr>
            <a:r>
              <a:rPr lang="en-US"/>
              <a:t>Add section here</a:t>
            </a:r>
          </a:p>
          <a:p>
            <a:pPr marL="0" marR="0" lvl="0" indent="0" algn="l" defTabSz="1097280" rtl="0" eaLnBrk="1" fontAlgn="auto" latinLnBrk="0" hangingPunct="1">
              <a:lnSpc>
                <a:spcPct val="100000"/>
              </a:lnSpc>
              <a:spcBef>
                <a:spcPts val="0"/>
              </a:spcBef>
              <a:spcAft>
                <a:spcPts val="720"/>
              </a:spcAft>
              <a:buClrTx/>
              <a:buSzTx/>
              <a:buFont typeface="Arial" panose="020B0604020202020204" pitchFamily="34" charset="0"/>
              <a:buNone/>
              <a:tabLst/>
              <a:defRPr/>
            </a:pPr>
            <a:r>
              <a:rPr lang="en-US"/>
              <a:t>2 lines max</a:t>
            </a:r>
          </a:p>
        </p:txBody>
      </p:sp>
      <p:sp>
        <p:nvSpPr>
          <p:cNvPr id="39" name="Text Placeholder 26">
            <a:extLst>
              <a:ext uri="{FF2B5EF4-FFF2-40B4-BE49-F238E27FC236}">
                <a16:creationId xmlns:a16="http://schemas.microsoft.com/office/drawing/2014/main" id="{E88FE9FE-9730-C55D-F689-A0019CC55DB5}"/>
              </a:ext>
            </a:extLst>
          </p:cNvPr>
          <p:cNvSpPr>
            <a:spLocks noGrp="1"/>
          </p:cNvSpPr>
          <p:nvPr>
            <p:ph type="body" sz="quarter" idx="45" hasCustomPrompt="1"/>
          </p:nvPr>
        </p:nvSpPr>
        <p:spPr>
          <a:xfrm>
            <a:off x="9677400" y="5636070"/>
            <a:ext cx="4236720" cy="864000"/>
          </a:xfrm>
        </p:spPr>
        <p:txBody>
          <a:bodyPr anchor="ctr" anchorCtr="0">
            <a:noAutofit/>
          </a:bodyPr>
          <a:lstStyle>
            <a:lvl1pPr>
              <a:spcBef>
                <a:spcPts val="720"/>
              </a:spcBef>
              <a:spcAft>
                <a:spcPts val="0"/>
              </a:spcAft>
              <a:defRPr sz="2160">
                <a:solidFill>
                  <a:schemeClr val="bg1"/>
                </a:solidFill>
                <a:latin typeface="Poppins" panose="00000500000000000000" pitchFamily="2" charset="0"/>
                <a:cs typeface="Poppins" panose="00000500000000000000" pitchFamily="2" charset="0"/>
              </a:defRPr>
            </a:lvl1pPr>
          </a:lstStyle>
          <a:p>
            <a:pPr marL="0" marR="0" lvl="0" indent="0" algn="l" defTabSz="1097280" rtl="0" eaLnBrk="1" fontAlgn="auto" latinLnBrk="0" hangingPunct="1">
              <a:lnSpc>
                <a:spcPct val="100000"/>
              </a:lnSpc>
              <a:spcBef>
                <a:spcPts val="0"/>
              </a:spcBef>
              <a:spcAft>
                <a:spcPts val="720"/>
              </a:spcAft>
              <a:buClrTx/>
              <a:buSzTx/>
              <a:buFont typeface="Arial" panose="020B0604020202020204" pitchFamily="34" charset="0"/>
              <a:buNone/>
              <a:tabLst/>
              <a:defRPr/>
            </a:pPr>
            <a:r>
              <a:rPr lang="en-US"/>
              <a:t>Add section here</a:t>
            </a:r>
          </a:p>
          <a:p>
            <a:pPr marL="0" marR="0" lvl="0" indent="0" algn="l" defTabSz="1097280" rtl="0" eaLnBrk="1" fontAlgn="auto" latinLnBrk="0" hangingPunct="1">
              <a:lnSpc>
                <a:spcPct val="100000"/>
              </a:lnSpc>
              <a:spcBef>
                <a:spcPts val="0"/>
              </a:spcBef>
              <a:spcAft>
                <a:spcPts val="720"/>
              </a:spcAft>
              <a:buClrTx/>
              <a:buSzTx/>
              <a:buFont typeface="Arial" panose="020B0604020202020204" pitchFamily="34" charset="0"/>
              <a:buNone/>
              <a:tabLst/>
              <a:defRPr/>
            </a:pPr>
            <a:r>
              <a:rPr lang="en-US"/>
              <a:t>2 lines max</a:t>
            </a:r>
          </a:p>
        </p:txBody>
      </p:sp>
      <p:sp>
        <p:nvSpPr>
          <p:cNvPr id="40" name="Text Placeholder 26">
            <a:extLst>
              <a:ext uri="{FF2B5EF4-FFF2-40B4-BE49-F238E27FC236}">
                <a16:creationId xmlns:a16="http://schemas.microsoft.com/office/drawing/2014/main" id="{C4601550-38DE-2556-1CA8-CD5D3F65EBDB}"/>
              </a:ext>
            </a:extLst>
          </p:cNvPr>
          <p:cNvSpPr>
            <a:spLocks noGrp="1"/>
          </p:cNvSpPr>
          <p:nvPr>
            <p:ph type="body" sz="quarter" idx="46" hasCustomPrompt="1"/>
          </p:nvPr>
        </p:nvSpPr>
        <p:spPr>
          <a:xfrm>
            <a:off x="9677400" y="6641701"/>
            <a:ext cx="4236720" cy="864000"/>
          </a:xfrm>
        </p:spPr>
        <p:txBody>
          <a:bodyPr anchor="ctr" anchorCtr="0">
            <a:noAutofit/>
          </a:bodyPr>
          <a:lstStyle>
            <a:lvl1pPr>
              <a:spcBef>
                <a:spcPts val="720"/>
              </a:spcBef>
              <a:spcAft>
                <a:spcPts val="0"/>
              </a:spcAft>
              <a:defRPr sz="2160">
                <a:solidFill>
                  <a:schemeClr val="bg1"/>
                </a:solidFill>
              </a:defRPr>
            </a:lvl1pPr>
          </a:lstStyle>
          <a:p>
            <a:pPr marL="0" marR="0" lvl="0" indent="0" algn="l" defTabSz="1097280" rtl="0" eaLnBrk="1" fontAlgn="auto" latinLnBrk="0" hangingPunct="1">
              <a:lnSpc>
                <a:spcPct val="100000"/>
              </a:lnSpc>
              <a:spcBef>
                <a:spcPts val="0"/>
              </a:spcBef>
              <a:spcAft>
                <a:spcPts val="720"/>
              </a:spcAft>
              <a:buClrTx/>
              <a:buSzTx/>
              <a:buFont typeface="Arial" panose="020B0604020202020204" pitchFamily="34" charset="0"/>
              <a:buNone/>
              <a:tabLst/>
              <a:defRPr/>
            </a:pPr>
            <a:r>
              <a:rPr lang="en-US"/>
              <a:t>Add section here</a:t>
            </a:r>
          </a:p>
          <a:p>
            <a:pPr marL="0" marR="0" lvl="0" indent="0" algn="l" defTabSz="1097280" rtl="0" eaLnBrk="1" fontAlgn="auto" latinLnBrk="0" hangingPunct="1">
              <a:lnSpc>
                <a:spcPct val="100000"/>
              </a:lnSpc>
              <a:spcBef>
                <a:spcPts val="0"/>
              </a:spcBef>
              <a:spcAft>
                <a:spcPts val="720"/>
              </a:spcAft>
              <a:buClrTx/>
              <a:buSzTx/>
              <a:buFont typeface="Arial" panose="020B0604020202020204" pitchFamily="34" charset="0"/>
              <a:buNone/>
              <a:tabLst/>
              <a:defRPr/>
            </a:pPr>
            <a:r>
              <a:rPr lang="en-US"/>
              <a:t>2 lines max</a:t>
            </a:r>
          </a:p>
        </p:txBody>
      </p:sp>
      <p:pic>
        <p:nvPicPr>
          <p:cNvPr id="3" name="Picture 2" descr="A black and white logo&#10;&#10;Description automatically generated">
            <a:extLst>
              <a:ext uri="{FF2B5EF4-FFF2-40B4-BE49-F238E27FC236}">
                <a16:creationId xmlns:a16="http://schemas.microsoft.com/office/drawing/2014/main" id="{258ED774-A9C6-72E0-175B-64EE4D860E2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3941" y="7778476"/>
            <a:ext cx="920548" cy="216600"/>
          </a:xfrm>
          <a:prstGeom prst="rect">
            <a:avLst/>
          </a:prstGeom>
        </p:spPr>
      </p:pic>
    </p:spTree>
    <p:extLst>
      <p:ext uri="{BB962C8B-B14F-4D97-AF65-F5344CB8AC3E}">
        <p14:creationId xmlns:p14="http://schemas.microsoft.com/office/powerpoint/2010/main" val="295037510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icture and Content Small">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1DF7F0F3-09C5-CC76-0599-D5686317A709}"/>
              </a:ext>
            </a:extLst>
          </p:cNvPr>
          <p:cNvSpPr>
            <a:spLocks noGrp="1"/>
          </p:cNvSpPr>
          <p:nvPr>
            <p:ph type="pic" sz="quarter" idx="19"/>
          </p:nvPr>
        </p:nvSpPr>
        <p:spPr>
          <a:xfrm>
            <a:off x="4087760" y="1436372"/>
            <a:ext cx="10542642" cy="6069330"/>
          </a:xfrm>
          <a:custGeom>
            <a:avLst/>
            <a:gdLst>
              <a:gd name="connsiteX0" fmla="*/ 0 w 8785535"/>
              <a:gd name="connsiteY0" fmla="*/ 0 h 5057775"/>
              <a:gd name="connsiteX1" fmla="*/ 8785535 w 8785535"/>
              <a:gd name="connsiteY1" fmla="*/ 0 h 5057775"/>
              <a:gd name="connsiteX2" fmla="*/ 8785535 w 8785535"/>
              <a:gd name="connsiteY2" fmla="*/ 5056225 h 5057775"/>
              <a:gd name="connsiteX3" fmla="*/ 6931025 w 8785535"/>
              <a:gd name="connsiteY3" fmla="*/ 5056225 h 5057775"/>
              <a:gd name="connsiteX4" fmla="*/ 241200 w 8785535"/>
              <a:gd name="connsiteY4" fmla="*/ 5057775 h 5057775"/>
              <a:gd name="connsiteX5" fmla="*/ 0 w 8785535"/>
              <a:gd name="connsiteY5" fmla="*/ 4816575 h 505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85535" h="5057775">
                <a:moveTo>
                  <a:pt x="0" y="0"/>
                </a:moveTo>
                <a:lnTo>
                  <a:pt x="8785535" y="0"/>
                </a:lnTo>
                <a:lnTo>
                  <a:pt x="8785535" y="5056225"/>
                </a:lnTo>
                <a:lnTo>
                  <a:pt x="6931025" y="5056225"/>
                </a:lnTo>
                <a:lnTo>
                  <a:pt x="241200" y="5057775"/>
                </a:lnTo>
                <a:cubicBezTo>
                  <a:pt x="107900" y="5057775"/>
                  <a:pt x="0" y="4949875"/>
                  <a:pt x="0" y="4816575"/>
                </a:cubicBezTo>
                <a:close/>
              </a:path>
            </a:pathLst>
          </a:custGeom>
          <a:solidFill>
            <a:schemeClr val="bg1">
              <a:lumMod val="95000"/>
            </a:schemeClr>
          </a:solidFill>
        </p:spPr>
        <p:txBody>
          <a:bodyPr wrap="square" anchor="ctr" anchorCtr="0">
            <a:noAutofit/>
          </a:bodyPr>
          <a:lstStyle>
            <a:lvl1pPr algn="ctr">
              <a:defRPr/>
            </a:lvl1pPr>
          </a:lstStyle>
          <a:p>
            <a:r>
              <a:rPr lang="en-US"/>
              <a:t>Click icon to add picture</a:t>
            </a:r>
            <a:endParaRPr lang="en-GB"/>
          </a:p>
        </p:txBody>
      </p:sp>
      <p:pic>
        <p:nvPicPr>
          <p:cNvPr id="12" name="Picture 11" descr="Logo&#10;&#10;Description automatically generated with medium confidence">
            <a:extLst>
              <a:ext uri="{FF2B5EF4-FFF2-40B4-BE49-F238E27FC236}">
                <a16:creationId xmlns:a16="http://schemas.microsoft.com/office/drawing/2014/main" id="{3E6E3848-2A77-4B6E-3116-FF3606431F2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4376" y="7581400"/>
            <a:ext cx="1512899" cy="496800"/>
          </a:xfrm>
          <a:prstGeom prst="rect">
            <a:avLst/>
          </a:prstGeom>
        </p:spPr>
      </p:pic>
      <p:grpSp>
        <p:nvGrpSpPr>
          <p:cNvPr id="2" name="Group 1">
            <a:extLst>
              <a:ext uri="{FF2B5EF4-FFF2-40B4-BE49-F238E27FC236}">
                <a16:creationId xmlns:a16="http://schemas.microsoft.com/office/drawing/2014/main" id="{85C13062-8CB7-C247-9EFC-B8DA2DE0199F}"/>
              </a:ext>
            </a:extLst>
          </p:cNvPr>
          <p:cNvGrpSpPr/>
          <p:nvPr userDrawn="1"/>
        </p:nvGrpSpPr>
        <p:grpSpPr>
          <a:xfrm>
            <a:off x="0" y="344805"/>
            <a:ext cx="14630400" cy="7809094"/>
            <a:chOff x="0" y="287338"/>
            <a:chExt cx="12192000" cy="6507578"/>
          </a:xfrm>
        </p:grpSpPr>
        <p:cxnSp>
          <p:nvCxnSpPr>
            <p:cNvPr id="3" name="Straight Connector 2">
              <a:extLst>
                <a:ext uri="{FF2B5EF4-FFF2-40B4-BE49-F238E27FC236}">
                  <a16:creationId xmlns:a16="http://schemas.microsoft.com/office/drawing/2014/main" id="{3E6AB119-1036-279E-1B16-B0AFC3EB766F}"/>
                </a:ext>
              </a:extLst>
            </p:cNvPr>
            <p:cNvCxnSpPr/>
            <p:nvPr userDrawn="1"/>
          </p:nvCxnSpPr>
          <p:spPr>
            <a:xfrm>
              <a:off x="595313" y="6794916"/>
              <a:ext cx="10999787" cy="0"/>
            </a:xfrm>
            <a:prstGeom prst="line">
              <a:avLst/>
            </a:prstGeom>
            <a:ln w="127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5" name="Rectangle: Top Corners Rounded 4">
              <a:extLst>
                <a:ext uri="{FF2B5EF4-FFF2-40B4-BE49-F238E27FC236}">
                  <a16:creationId xmlns:a16="http://schemas.microsoft.com/office/drawing/2014/main" id="{D498C2F7-61DE-5AE3-9E37-EF8983F06E04}"/>
                </a:ext>
              </a:extLst>
            </p:cNvPr>
            <p:cNvSpPr/>
            <p:nvPr userDrawn="1"/>
          </p:nvSpPr>
          <p:spPr>
            <a:xfrm rot="5400000" flipH="1">
              <a:off x="-142875" y="430213"/>
              <a:ext cx="457200" cy="171450"/>
            </a:xfrm>
            <a:prstGeom prst="round2SameRect">
              <a:avLst>
                <a:gd name="adj1" fmla="val 35186"/>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sp>
          <p:nvSpPr>
            <p:cNvPr id="4" name="Rectangle: Top Corners Rounded 3">
              <a:extLst>
                <a:ext uri="{FF2B5EF4-FFF2-40B4-BE49-F238E27FC236}">
                  <a16:creationId xmlns:a16="http://schemas.microsoft.com/office/drawing/2014/main" id="{73D13EF8-D35F-93B8-7CA0-C08D1E4551C9}"/>
                </a:ext>
              </a:extLst>
            </p:cNvPr>
            <p:cNvSpPr/>
            <p:nvPr userDrawn="1"/>
          </p:nvSpPr>
          <p:spPr>
            <a:xfrm rot="16200000">
              <a:off x="11877675" y="430213"/>
              <a:ext cx="457200" cy="171450"/>
            </a:xfrm>
            <a:prstGeom prst="round2SameRect">
              <a:avLst>
                <a:gd name="adj1" fmla="val 35186"/>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grpSp>
      <p:sp>
        <p:nvSpPr>
          <p:cNvPr id="11" name="Title 10">
            <a:extLst>
              <a:ext uri="{FF2B5EF4-FFF2-40B4-BE49-F238E27FC236}">
                <a16:creationId xmlns:a16="http://schemas.microsoft.com/office/drawing/2014/main" id="{A1FC9D11-E229-4CE0-D897-C0BC7C52D7F7}"/>
              </a:ext>
            </a:extLst>
          </p:cNvPr>
          <p:cNvSpPr>
            <a:spLocks noGrp="1"/>
          </p:cNvSpPr>
          <p:nvPr>
            <p:ph type="title"/>
          </p:nvPr>
        </p:nvSpPr>
        <p:spPr>
          <a:xfrm>
            <a:off x="714376" y="344806"/>
            <a:ext cx="13199744" cy="517064"/>
          </a:xfrm>
        </p:spPr>
        <p:txBody>
          <a:bodyPr/>
          <a:lstStyle/>
          <a:p>
            <a:r>
              <a:rPr lang="en-US"/>
              <a:t>Click to edit Master title style</a:t>
            </a:r>
            <a:endParaRPr lang="en-GB"/>
          </a:p>
        </p:txBody>
      </p:sp>
      <p:sp>
        <p:nvSpPr>
          <p:cNvPr id="15" name="Text Placeholder 14">
            <a:extLst>
              <a:ext uri="{FF2B5EF4-FFF2-40B4-BE49-F238E27FC236}">
                <a16:creationId xmlns:a16="http://schemas.microsoft.com/office/drawing/2014/main" id="{84754565-E9A7-C256-E5B1-D1007B58DDE8}"/>
              </a:ext>
            </a:extLst>
          </p:cNvPr>
          <p:cNvSpPr>
            <a:spLocks noGrp="1"/>
          </p:cNvSpPr>
          <p:nvPr>
            <p:ph type="body" sz="quarter" idx="23"/>
          </p:nvPr>
        </p:nvSpPr>
        <p:spPr>
          <a:xfrm>
            <a:off x="714376" y="868321"/>
            <a:ext cx="13201920" cy="332399"/>
          </a:xfrm>
        </p:spPr>
        <p:txBody>
          <a:bodyPr>
            <a:noAutofit/>
          </a:bodyPr>
          <a:lstStyle>
            <a:lvl1pPr>
              <a:defRPr lang="en-GB" sz="2160" kern="1200" dirty="0">
                <a:solidFill>
                  <a:schemeClr val="accent3"/>
                </a:solidFill>
                <a:latin typeface="+mn-lt"/>
                <a:ea typeface="+mn-ea"/>
                <a:cs typeface="+mn-cs"/>
              </a:defRPr>
            </a:lvl1pPr>
            <a:lvl5pPr>
              <a:defRPr/>
            </a:lvl5pPr>
          </a:lstStyle>
          <a:p>
            <a:pPr lvl="0"/>
            <a:r>
              <a:rPr lang="en-US"/>
              <a:t>Click to edit Master text styles</a:t>
            </a:r>
          </a:p>
        </p:txBody>
      </p:sp>
      <p:sp>
        <p:nvSpPr>
          <p:cNvPr id="14" name="Text Placeholder 13">
            <a:extLst>
              <a:ext uri="{FF2B5EF4-FFF2-40B4-BE49-F238E27FC236}">
                <a16:creationId xmlns:a16="http://schemas.microsoft.com/office/drawing/2014/main" id="{4A07613C-E7DD-7BF1-4DB6-0D649104315D}"/>
              </a:ext>
            </a:extLst>
          </p:cNvPr>
          <p:cNvSpPr>
            <a:spLocks noGrp="1"/>
          </p:cNvSpPr>
          <p:nvPr>
            <p:ph type="body" sz="quarter" idx="27"/>
          </p:nvPr>
        </p:nvSpPr>
        <p:spPr>
          <a:xfrm>
            <a:off x="714376" y="1436371"/>
            <a:ext cx="3120390" cy="60693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3">
            <a:extLst>
              <a:ext uri="{FF2B5EF4-FFF2-40B4-BE49-F238E27FC236}">
                <a16:creationId xmlns:a16="http://schemas.microsoft.com/office/drawing/2014/main" id="{337E595D-B072-29B1-4CED-D4A30285FA3B}"/>
              </a:ext>
            </a:extLst>
          </p:cNvPr>
          <p:cNvSpPr txBox="1">
            <a:spLocks/>
          </p:cNvSpPr>
          <p:nvPr userDrawn="1"/>
        </p:nvSpPr>
        <p:spPr>
          <a:xfrm>
            <a:off x="10198214" y="7729017"/>
            <a:ext cx="3715906" cy="424873"/>
          </a:xfrm>
          <a:custGeom>
            <a:avLst/>
            <a:gdLst>
              <a:gd name="connsiteX0" fmla="*/ 0 w 6931025"/>
              <a:gd name="connsiteY0" fmla="*/ 0 h 6858000"/>
              <a:gd name="connsiteX1" fmla="*/ 6931025 w 6931025"/>
              <a:gd name="connsiteY1" fmla="*/ 0 h 6858000"/>
              <a:gd name="connsiteX2" fmla="*/ 6931025 w 6931025"/>
              <a:gd name="connsiteY2" fmla="*/ 6858000 h 6858000"/>
              <a:gd name="connsiteX3" fmla="*/ 720000 w 6931025"/>
              <a:gd name="connsiteY3" fmla="*/ 6858000 h 6858000"/>
              <a:gd name="connsiteX4" fmla="*/ 0 w 6931025"/>
              <a:gd name="connsiteY4" fmla="*/ 613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1025" h="6858000">
                <a:moveTo>
                  <a:pt x="0" y="0"/>
                </a:moveTo>
                <a:lnTo>
                  <a:pt x="6931025" y="0"/>
                </a:lnTo>
                <a:lnTo>
                  <a:pt x="6931025" y="6858000"/>
                </a:lnTo>
                <a:lnTo>
                  <a:pt x="720000" y="6858000"/>
                </a:lnTo>
                <a:cubicBezTo>
                  <a:pt x="322355" y="6858000"/>
                  <a:pt x="0" y="6535645"/>
                  <a:pt x="0" y="6138000"/>
                </a:cubicBezTo>
                <a:close/>
              </a:path>
            </a:pathLst>
          </a:custGeom>
          <a:noFill/>
        </p:spPr>
        <p:txBody>
          <a:bodyPr vert="horz" wrap="square"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360000" indent="-180000" algn="l" defTabSz="914400" rtl="0" eaLnBrk="1" latinLnBrk="0" hangingPunct="1">
              <a:lnSpc>
                <a:spcPct val="100000"/>
              </a:lnSpc>
              <a:spcBef>
                <a:spcPts val="0"/>
              </a:spcBef>
              <a:spcAft>
                <a:spcPts val="600"/>
              </a:spcAft>
              <a:buFont typeface="Arial" panose="020B0604020202020204" pitchFamily="34" charset="0"/>
              <a:buChar char="•"/>
              <a:defRPr lang="en-US" sz="1600" kern="1200" dirty="0" smtClean="0">
                <a:solidFill>
                  <a:schemeClr val="tx2"/>
                </a:solidFill>
                <a:latin typeface="+mn-lt"/>
                <a:ea typeface="+mn-ea"/>
                <a:cs typeface="+mn-cs"/>
              </a:defRPr>
            </a:lvl2pPr>
            <a:lvl3pPr marL="54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72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4pPr>
            <a:lvl5pPr marL="900000" indent="-180000" algn="l" defTabSz="914400" rtl="0" eaLnBrk="1" latinLnBrk="0" hangingPunct="1">
              <a:lnSpc>
                <a:spcPct val="100000"/>
              </a:lnSpc>
              <a:spcBef>
                <a:spcPts val="0"/>
              </a:spcBef>
              <a:spcAft>
                <a:spcPts val="600"/>
              </a:spcAft>
              <a:buFont typeface="Arial" panose="020B0604020202020204" pitchFamily="34" charset="0"/>
              <a:buChar char="•"/>
              <a:defRPr lang="en-GB" sz="1600" kern="1200" dirty="0" smtClean="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Aft>
                <a:spcPts val="0"/>
              </a:spcAft>
            </a:pPr>
            <a:r>
              <a:rPr lang="en-US" sz="720">
                <a:solidFill>
                  <a:schemeClr val="tx2">
                    <a:lumMod val="75000"/>
                    <a:lumOff val="25000"/>
                  </a:schemeClr>
                </a:solidFill>
              </a:rPr>
              <a:t>Copyright © </a:t>
            </a:r>
            <a:r>
              <a:rPr lang="en-US" sz="720" err="1">
                <a:solidFill>
                  <a:schemeClr val="tx2">
                    <a:lumMod val="75000"/>
                    <a:lumOff val="25000"/>
                  </a:schemeClr>
                </a:solidFill>
              </a:rPr>
              <a:t>HighRes</a:t>
            </a:r>
            <a:r>
              <a:rPr lang="en-US" sz="720">
                <a:solidFill>
                  <a:schemeClr val="tx2">
                    <a:lumMod val="75000"/>
                    <a:lumOff val="25000"/>
                  </a:schemeClr>
                </a:solidFill>
              </a:rPr>
              <a:t> </a:t>
            </a:r>
            <a:r>
              <a:rPr lang="en-US" sz="720" err="1">
                <a:solidFill>
                  <a:schemeClr val="tx2">
                    <a:lumMod val="75000"/>
                    <a:lumOff val="25000"/>
                  </a:schemeClr>
                </a:solidFill>
              </a:rPr>
              <a:t>Biosolutions</a:t>
            </a:r>
            <a:r>
              <a:rPr lang="en-US" sz="720">
                <a:solidFill>
                  <a:schemeClr val="tx2">
                    <a:lumMod val="75000"/>
                    <a:lumOff val="25000"/>
                  </a:schemeClr>
                </a:solidFill>
              </a:rPr>
              <a:t> 2023. </a:t>
            </a:r>
          </a:p>
          <a:p>
            <a:pPr algn="r">
              <a:spcAft>
                <a:spcPts val="0"/>
              </a:spcAft>
            </a:pPr>
            <a:r>
              <a:rPr lang="en-US" sz="720">
                <a:solidFill>
                  <a:schemeClr val="tx2">
                    <a:lumMod val="75000"/>
                    <a:lumOff val="25000"/>
                  </a:schemeClr>
                </a:solidFill>
              </a:rPr>
              <a:t>All Rights Reserved, CONFIDENTIAL.</a:t>
            </a:r>
          </a:p>
          <a:p>
            <a:pPr marL="0" indent="0" algn="r" defTabSz="1097280" rtl="0" eaLnBrk="1" latinLnBrk="0" hangingPunct="1">
              <a:lnSpc>
                <a:spcPct val="100000"/>
              </a:lnSpc>
              <a:spcBef>
                <a:spcPts val="0"/>
              </a:spcBef>
              <a:spcAft>
                <a:spcPts val="0"/>
              </a:spcAft>
              <a:buFont typeface="Arial" panose="020B0604020202020204" pitchFamily="34" charset="0"/>
              <a:buNone/>
            </a:pPr>
            <a:r>
              <a:rPr lang="en-US" sz="720" kern="1200">
                <a:solidFill>
                  <a:schemeClr val="tx2">
                    <a:lumMod val="75000"/>
                    <a:lumOff val="25000"/>
                  </a:schemeClr>
                </a:solidFill>
                <a:latin typeface="+mn-lt"/>
                <a:ea typeface="+mn-ea"/>
                <a:cs typeface="+mn-cs"/>
              </a:rPr>
              <a:t>MR-DIG-231230-01 </a:t>
            </a:r>
            <a:r>
              <a:rPr lang="en-US" sz="720" kern="1200" err="1">
                <a:solidFill>
                  <a:schemeClr val="tx2">
                    <a:lumMod val="75000"/>
                    <a:lumOff val="25000"/>
                  </a:schemeClr>
                </a:solidFill>
                <a:latin typeface="+mn-lt"/>
                <a:ea typeface="+mn-ea"/>
                <a:cs typeface="+mn-cs"/>
              </a:rPr>
              <a:t>RevA</a:t>
            </a:r>
            <a:endParaRPr lang="en-US" sz="720" kern="1200">
              <a:solidFill>
                <a:schemeClr val="tx2">
                  <a:lumMod val="75000"/>
                  <a:lumOff val="25000"/>
                </a:schemeClr>
              </a:solidFill>
              <a:latin typeface="+mn-lt"/>
              <a:ea typeface="+mn-ea"/>
              <a:cs typeface="+mn-cs"/>
            </a:endParaRPr>
          </a:p>
        </p:txBody>
      </p:sp>
    </p:spTree>
    <p:extLst>
      <p:ext uri="{BB962C8B-B14F-4D97-AF65-F5344CB8AC3E}">
        <p14:creationId xmlns:p14="http://schemas.microsoft.com/office/powerpoint/2010/main" val="1481394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3_Section Header">
    <p:bg>
      <p:bgPr>
        <a:solidFill>
          <a:srgbClr val="004E59"/>
        </a:solidFill>
        <a:effectLst/>
      </p:bgPr>
    </p:bg>
    <p:spTree>
      <p:nvGrpSpPr>
        <p:cNvPr id="1" name=""/>
        <p:cNvGrpSpPr/>
        <p:nvPr/>
      </p:nvGrpSpPr>
      <p:grpSpPr>
        <a:xfrm>
          <a:off x="0" y="0"/>
          <a:ext cx="0" cy="0"/>
          <a:chOff x="0" y="0"/>
          <a:chExt cx="0" cy="0"/>
        </a:xfrm>
      </p:grpSpPr>
      <p:sp>
        <p:nvSpPr>
          <p:cNvPr id="9" name="Rectangle 8"/>
          <p:cNvSpPr/>
          <p:nvPr/>
        </p:nvSpPr>
        <p:spPr>
          <a:xfrm>
            <a:off x="-1" y="4"/>
            <a:ext cx="14630400" cy="8229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18" dirty="0">
              <a:solidFill>
                <a:schemeClr val="bg1"/>
              </a:solidFill>
              <a:latin typeface="Segoe UI" panose="020B0502040204020203" pitchFamily="34" charset="0"/>
            </a:endParaRPr>
          </a:p>
        </p:txBody>
      </p:sp>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tx1">
                    <a:tint val="75000"/>
                  </a:schemeClr>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9A828875-DE2A-4007-BCB0-00064EAA777B}" type="datetime1">
              <a:rPr lang="en-US" smtClean="0"/>
              <a:t>12/7/25</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98604" y="3576868"/>
            <a:ext cx="13446435"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E4EC61EA-4242-4C46-82F7-F70F2018C8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32227312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icture and Content Small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2E1F65-08B5-E9DC-4B29-4CEC01B8B90B}"/>
              </a:ext>
            </a:extLst>
          </p:cNvPr>
          <p:cNvSpPr/>
          <p:nvPr userDrawn="1"/>
        </p:nvSpPr>
        <p:spPr>
          <a:xfrm>
            <a:off x="0" y="1"/>
            <a:ext cx="14630400" cy="14363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70"/>
          </a:p>
        </p:txBody>
      </p:sp>
      <p:grpSp>
        <p:nvGrpSpPr>
          <p:cNvPr id="8" name="Group 7">
            <a:extLst>
              <a:ext uri="{FF2B5EF4-FFF2-40B4-BE49-F238E27FC236}">
                <a16:creationId xmlns:a16="http://schemas.microsoft.com/office/drawing/2014/main" id="{AABDE9A8-E744-27A1-3250-9A18B4EBAA92}"/>
              </a:ext>
            </a:extLst>
          </p:cNvPr>
          <p:cNvGrpSpPr/>
          <p:nvPr userDrawn="1"/>
        </p:nvGrpSpPr>
        <p:grpSpPr>
          <a:xfrm>
            <a:off x="0" y="344805"/>
            <a:ext cx="14630400" cy="7809094"/>
            <a:chOff x="0" y="287338"/>
            <a:chExt cx="12192000" cy="6507578"/>
          </a:xfrm>
        </p:grpSpPr>
        <p:cxnSp>
          <p:nvCxnSpPr>
            <p:cNvPr id="9" name="Straight Connector 8">
              <a:extLst>
                <a:ext uri="{FF2B5EF4-FFF2-40B4-BE49-F238E27FC236}">
                  <a16:creationId xmlns:a16="http://schemas.microsoft.com/office/drawing/2014/main" id="{D29F2A58-4D28-ACA3-E9C7-57FF46864526}"/>
                </a:ext>
              </a:extLst>
            </p:cNvPr>
            <p:cNvCxnSpPr/>
            <p:nvPr userDrawn="1"/>
          </p:nvCxnSpPr>
          <p:spPr>
            <a:xfrm>
              <a:off x="595313" y="6794916"/>
              <a:ext cx="10999787" cy="0"/>
            </a:xfrm>
            <a:prstGeom prst="line">
              <a:avLst/>
            </a:prstGeom>
            <a:ln w="127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10" name="Rectangle: Top Corners Rounded 9">
              <a:extLst>
                <a:ext uri="{FF2B5EF4-FFF2-40B4-BE49-F238E27FC236}">
                  <a16:creationId xmlns:a16="http://schemas.microsoft.com/office/drawing/2014/main" id="{079E7018-C9CA-FD6A-D326-C20CE72F9C3E}"/>
                </a:ext>
              </a:extLst>
            </p:cNvPr>
            <p:cNvSpPr/>
            <p:nvPr userDrawn="1"/>
          </p:nvSpPr>
          <p:spPr>
            <a:xfrm rot="5400000" flipH="1">
              <a:off x="-142875" y="430213"/>
              <a:ext cx="457200" cy="171450"/>
            </a:xfrm>
            <a:prstGeom prst="round2SameRect">
              <a:avLst>
                <a:gd name="adj1" fmla="val 35186"/>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sp>
          <p:nvSpPr>
            <p:cNvPr id="2" name="Rectangle: Top Corners Rounded 1">
              <a:extLst>
                <a:ext uri="{FF2B5EF4-FFF2-40B4-BE49-F238E27FC236}">
                  <a16:creationId xmlns:a16="http://schemas.microsoft.com/office/drawing/2014/main" id="{A4F0955A-E0C2-70BB-83D1-2E6EBF93B236}"/>
                </a:ext>
              </a:extLst>
            </p:cNvPr>
            <p:cNvSpPr/>
            <p:nvPr userDrawn="1"/>
          </p:nvSpPr>
          <p:spPr>
            <a:xfrm rot="16200000">
              <a:off x="11877675" y="430213"/>
              <a:ext cx="457200" cy="171450"/>
            </a:xfrm>
            <a:prstGeom prst="round2SameRect">
              <a:avLst>
                <a:gd name="adj1" fmla="val 35186"/>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grpSp>
      <p:sp>
        <p:nvSpPr>
          <p:cNvPr id="14" name="Picture Placeholder 13">
            <a:extLst>
              <a:ext uri="{FF2B5EF4-FFF2-40B4-BE49-F238E27FC236}">
                <a16:creationId xmlns:a16="http://schemas.microsoft.com/office/drawing/2014/main" id="{7C12EB0E-EFBF-6326-A7A5-6F5C9887FA41}"/>
              </a:ext>
            </a:extLst>
          </p:cNvPr>
          <p:cNvSpPr>
            <a:spLocks noGrp="1"/>
          </p:cNvSpPr>
          <p:nvPr>
            <p:ph type="pic" sz="quarter" idx="19"/>
          </p:nvPr>
        </p:nvSpPr>
        <p:spPr>
          <a:xfrm>
            <a:off x="4087760" y="1436372"/>
            <a:ext cx="10542642" cy="6069330"/>
          </a:xfrm>
          <a:custGeom>
            <a:avLst/>
            <a:gdLst>
              <a:gd name="connsiteX0" fmla="*/ 0 w 8785535"/>
              <a:gd name="connsiteY0" fmla="*/ 0 h 5057775"/>
              <a:gd name="connsiteX1" fmla="*/ 8785535 w 8785535"/>
              <a:gd name="connsiteY1" fmla="*/ 0 h 5057775"/>
              <a:gd name="connsiteX2" fmla="*/ 8785535 w 8785535"/>
              <a:gd name="connsiteY2" fmla="*/ 5056225 h 5057775"/>
              <a:gd name="connsiteX3" fmla="*/ 6931025 w 8785535"/>
              <a:gd name="connsiteY3" fmla="*/ 5056225 h 5057775"/>
              <a:gd name="connsiteX4" fmla="*/ 241200 w 8785535"/>
              <a:gd name="connsiteY4" fmla="*/ 5057775 h 5057775"/>
              <a:gd name="connsiteX5" fmla="*/ 0 w 8785535"/>
              <a:gd name="connsiteY5" fmla="*/ 4816575 h 505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85535" h="5057775">
                <a:moveTo>
                  <a:pt x="0" y="0"/>
                </a:moveTo>
                <a:lnTo>
                  <a:pt x="8785535" y="0"/>
                </a:lnTo>
                <a:lnTo>
                  <a:pt x="8785535" y="5056225"/>
                </a:lnTo>
                <a:lnTo>
                  <a:pt x="6931025" y="5056225"/>
                </a:lnTo>
                <a:lnTo>
                  <a:pt x="241200" y="5057775"/>
                </a:lnTo>
                <a:cubicBezTo>
                  <a:pt x="107900" y="5057775"/>
                  <a:pt x="0" y="4949875"/>
                  <a:pt x="0" y="4816575"/>
                </a:cubicBezTo>
                <a:close/>
              </a:path>
            </a:pathLst>
          </a:custGeom>
          <a:solidFill>
            <a:schemeClr val="bg1">
              <a:lumMod val="95000"/>
            </a:schemeClr>
          </a:solidFill>
        </p:spPr>
        <p:txBody>
          <a:bodyPr wrap="square" anchor="ctr" anchorCtr="0">
            <a:noAutofit/>
          </a:bodyPr>
          <a:lstStyle>
            <a:lvl1pPr algn="ctr">
              <a:defRPr/>
            </a:lvl1pPr>
          </a:lstStyle>
          <a:p>
            <a:r>
              <a:rPr lang="en-US"/>
              <a:t>Click icon to add picture</a:t>
            </a:r>
            <a:endParaRPr lang="en-GB"/>
          </a:p>
        </p:txBody>
      </p:sp>
      <p:pic>
        <p:nvPicPr>
          <p:cNvPr id="12" name="Picture 11" descr="Logo&#10;&#10;Description automatically generated with medium confidence">
            <a:extLst>
              <a:ext uri="{FF2B5EF4-FFF2-40B4-BE49-F238E27FC236}">
                <a16:creationId xmlns:a16="http://schemas.microsoft.com/office/drawing/2014/main" id="{3E6E3848-2A77-4B6E-3116-FF3606431F2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4376" y="7581400"/>
            <a:ext cx="1512899" cy="496800"/>
          </a:xfrm>
          <a:prstGeom prst="rect">
            <a:avLst/>
          </a:prstGeom>
        </p:spPr>
      </p:pic>
      <p:sp>
        <p:nvSpPr>
          <p:cNvPr id="11" name="Title 10">
            <a:extLst>
              <a:ext uri="{FF2B5EF4-FFF2-40B4-BE49-F238E27FC236}">
                <a16:creationId xmlns:a16="http://schemas.microsoft.com/office/drawing/2014/main" id="{0341E605-2AEB-1574-121F-19F472DEA663}"/>
              </a:ext>
            </a:extLst>
          </p:cNvPr>
          <p:cNvSpPr>
            <a:spLocks noGrp="1"/>
          </p:cNvSpPr>
          <p:nvPr>
            <p:ph type="title"/>
          </p:nvPr>
        </p:nvSpPr>
        <p:spPr>
          <a:xfrm>
            <a:off x="714376" y="344806"/>
            <a:ext cx="13199744" cy="517064"/>
          </a:xfrm>
        </p:spPr>
        <p:txBody>
          <a:bodyPr/>
          <a:lstStyle>
            <a:lvl1pPr>
              <a:defRPr>
                <a:solidFill>
                  <a:schemeClr val="bg1"/>
                </a:solidFill>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CEB486E-C6FF-1CC7-91E5-122D7CE0ACFD}"/>
              </a:ext>
            </a:extLst>
          </p:cNvPr>
          <p:cNvSpPr>
            <a:spLocks noGrp="1"/>
          </p:cNvSpPr>
          <p:nvPr>
            <p:ph type="body" sz="quarter" idx="23"/>
          </p:nvPr>
        </p:nvSpPr>
        <p:spPr>
          <a:xfrm>
            <a:off x="717120" y="868321"/>
            <a:ext cx="13201920" cy="332399"/>
          </a:xfrm>
        </p:spPr>
        <p:txBody>
          <a:bodyPr>
            <a:noAutofit/>
          </a:bodyPr>
          <a:lstStyle>
            <a:lvl1pPr>
              <a:defRPr sz="2160">
                <a:solidFill>
                  <a:schemeClr val="accent3"/>
                </a:solidFill>
              </a:defRPr>
            </a:lvl1pPr>
          </a:lstStyle>
          <a:p>
            <a:pPr lvl="0"/>
            <a:r>
              <a:rPr lang="en-US"/>
              <a:t>Click to edit Master text styles</a:t>
            </a:r>
          </a:p>
        </p:txBody>
      </p:sp>
      <p:sp>
        <p:nvSpPr>
          <p:cNvPr id="6" name="Text Placeholder 5">
            <a:extLst>
              <a:ext uri="{FF2B5EF4-FFF2-40B4-BE49-F238E27FC236}">
                <a16:creationId xmlns:a16="http://schemas.microsoft.com/office/drawing/2014/main" id="{762819D2-5D6F-5FC5-D9F2-8D83951B1F55}"/>
              </a:ext>
            </a:extLst>
          </p:cNvPr>
          <p:cNvSpPr>
            <a:spLocks noGrp="1"/>
          </p:cNvSpPr>
          <p:nvPr>
            <p:ph type="body" sz="quarter" idx="24"/>
          </p:nvPr>
        </p:nvSpPr>
        <p:spPr>
          <a:xfrm>
            <a:off x="716280" y="1662506"/>
            <a:ext cx="3118486" cy="58431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3">
            <a:extLst>
              <a:ext uri="{FF2B5EF4-FFF2-40B4-BE49-F238E27FC236}">
                <a16:creationId xmlns:a16="http://schemas.microsoft.com/office/drawing/2014/main" id="{2BD27FB7-AA97-0933-4817-DBF89D71A025}"/>
              </a:ext>
            </a:extLst>
          </p:cNvPr>
          <p:cNvSpPr txBox="1">
            <a:spLocks/>
          </p:cNvSpPr>
          <p:nvPr userDrawn="1"/>
        </p:nvSpPr>
        <p:spPr>
          <a:xfrm>
            <a:off x="10198214" y="7729017"/>
            <a:ext cx="3715906" cy="424873"/>
          </a:xfrm>
          <a:custGeom>
            <a:avLst/>
            <a:gdLst>
              <a:gd name="connsiteX0" fmla="*/ 0 w 6931025"/>
              <a:gd name="connsiteY0" fmla="*/ 0 h 6858000"/>
              <a:gd name="connsiteX1" fmla="*/ 6931025 w 6931025"/>
              <a:gd name="connsiteY1" fmla="*/ 0 h 6858000"/>
              <a:gd name="connsiteX2" fmla="*/ 6931025 w 6931025"/>
              <a:gd name="connsiteY2" fmla="*/ 6858000 h 6858000"/>
              <a:gd name="connsiteX3" fmla="*/ 720000 w 6931025"/>
              <a:gd name="connsiteY3" fmla="*/ 6858000 h 6858000"/>
              <a:gd name="connsiteX4" fmla="*/ 0 w 6931025"/>
              <a:gd name="connsiteY4" fmla="*/ 613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1025" h="6858000">
                <a:moveTo>
                  <a:pt x="0" y="0"/>
                </a:moveTo>
                <a:lnTo>
                  <a:pt x="6931025" y="0"/>
                </a:lnTo>
                <a:lnTo>
                  <a:pt x="6931025" y="6858000"/>
                </a:lnTo>
                <a:lnTo>
                  <a:pt x="720000" y="6858000"/>
                </a:lnTo>
                <a:cubicBezTo>
                  <a:pt x="322355" y="6858000"/>
                  <a:pt x="0" y="6535645"/>
                  <a:pt x="0" y="6138000"/>
                </a:cubicBezTo>
                <a:close/>
              </a:path>
            </a:pathLst>
          </a:custGeom>
          <a:noFill/>
        </p:spPr>
        <p:txBody>
          <a:bodyPr vert="horz" wrap="square"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360000" indent="-180000" algn="l" defTabSz="914400" rtl="0" eaLnBrk="1" latinLnBrk="0" hangingPunct="1">
              <a:lnSpc>
                <a:spcPct val="100000"/>
              </a:lnSpc>
              <a:spcBef>
                <a:spcPts val="0"/>
              </a:spcBef>
              <a:spcAft>
                <a:spcPts val="600"/>
              </a:spcAft>
              <a:buFont typeface="Arial" panose="020B0604020202020204" pitchFamily="34" charset="0"/>
              <a:buChar char="•"/>
              <a:defRPr lang="en-US" sz="1600" kern="1200" dirty="0" smtClean="0">
                <a:solidFill>
                  <a:schemeClr val="tx2"/>
                </a:solidFill>
                <a:latin typeface="+mn-lt"/>
                <a:ea typeface="+mn-ea"/>
                <a:cs typeface="+mn-cs"/>
              </a:defRPr>
            </a:lvl2pPr>
            <a:lvl3pPr marL="54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72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4pPr>
            <a:lvl5pPr marL="900000" indent="-180000" algn="l" defTabSz="914400" rtl="0" eaLnBrk="1" latinLnBrk="0" hangingPunct="1">
              <a:lnSpc>
                <a:spcPct val="100000"/>
              </a:lnSpc>
              <a:spcBef>
                <a:spcPts val="0"/>
              </a:spcBef>
              <a:spcAft>
                <a:spcPts val="600"/>
              </a:spcAft>
              <a:buFont typeface="Arial" panose="020B0604020202020204" pitchFamily="34" charset="0"/>
              <a:buChar char="•"/>
              <a:defRPr lang="en-GB" sz="1600" kern="1200" dirty="0" smtClean="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Aft>
                <a:spcPts val="0"/>
              </a:spcAft>
            </a:pPr>
            <a:r>
              <a:rPr lang="en-US" sz="720">
                <a:solidFill>
                  <a:schemeClr val="tx2">
                    <a:lumMod val="75000"/>
                    <a:lumOff val="25000"/>
                  </a:schemeClr>
                </a:solidFill>
              </a:rPr>
              <a:t>Copyright © </a:t>
            </a:r>
            <a:r>
              <a:rPr lang="en-US" sz="720" err="1">
                <a:solidFill>
                  <a:schemeClr val="tx2">
                    <a:lumMod val="75000"/>
                    <a:lumOff val="25000"/>
                  </a:schemeClr>
                </a:solidFill>
              </a:rPr>
              <a:t>HighRes</a:t>
            </a:r>
            <a:r>
              <a:rPr lang="en-US" sz="720">
                <a:solidFill>
                  <a:schemeClr val="tx2">
                    <a:lumMod val="75000"/>
                    <a:lumOff val="25000"/>
                  </a:schemeClr>
                </a:solidFill>
              </a:rPr>
              <a:t> </a:t>
            </a:r>
            <a:r>
              <a:rPr lang="en-US" sz="720" err="1">
                <a:solidFill>
                  <a:schemeClr val="tx2">
                    <a:lumMod val="75000"/>
                    <a:lumOff val="25000"/>
                  </a:schemeClr>
                </a:solidFill>
              </a:rPr>
              <a:t>Biosolutions</a:t>
            </a:r>
            <a:r>
              <a:rPr lang="en-US" sz="720">
                <a:solidFill>
                  <a:schemeClr val="tx2">
                    <a:lumMod val="75000"/>
                    <a:lumOff val="25000"/>
                  </a:schemeClr>
                </a:solidFill>
              </a:rPr>
              <a:t> 2023. </a:t>
            </a:r>
          </a:p>
          <a:p>
            <a:pPr algn="r">
              <a:spcAft>
                <a:spcPts val="0"/>
              </a:spcAft>
            </a:pPr>
            <a:r>
              <a:rPr lang="en-US" sz="720">
                <a:solidFill>
                  <a:schemeClr val="tx2">
                    <a:lumMod val="75000"/>
                    <a:lumOff val="25000"/>
                  </a:schemeClr>
                </a:solidFill>
              </a:rPr>
              <a:t>All Rights Reserved, CONFIDENTIAL.</a:t>
            </a:r>
          </a:p>
          <a:p>
            <a:pPr marL="0" indent="0" algn="r" defTabSz="1097280" rtl="0" eaLnBrk="1" latinLnBrk="0" hangingPunct="1">
              <a:lnSpc>
                <a:spcPct val="100000"/>
              </a:lnSpc>
              <a:spcBef>
                <a:spcPts val="0"/>
              </a:spcBef>
              <a:spcAft>
                <a:spcPts val="0"/>
              </a:spcAft>
              <a:buFont typeface="Arial" panose="020B0604020202020204" pitchFamily="34" charset="0"/>
              <a:buNone/>
            </a:pPr>
            <a:r>
              <a:rPr lang="en-US" sz="720" kern="1200">
                <a:solidFill>
                  <a:schemeClr val="tx2">
                    <a:lumMod val="75000"/>
                    <a:lumOff val="25000"/>
                  </a:schemeClr>
                </a:solidFill>
                <a:latin typeface="+mn-lt"/>
                <a:ea typeface="+mn-ea"/>
                <a:cs typeface="+mn-cs"/>
              </a:rPr>
              <a:t>MR-DIG-231230-01 </a:t>
            </a:r>
            <a:r>
              <a:rPr lang="en-US" sz="720" kern="1200" err="1">
                <a:solidFill>
                  <a:schemeClr val="tx2">
                    <a:lumMod val="75000"/>
                    <a:lumOff val="25000"/>
                  </a:schemeClr>
                </a:solidFill>
                <a:latin typeface="+mn-lt"/>
                <a:ea typeface="+mn-ea"/>
                <a:cs typeface="+mn-cs"/>
              </a:rPr>
              <a:t>RevA</a:t>
            </a:r>
            <a:endParaRPr lang="en-US" sz="720" kern="1200">
              <a:solidFill>
                <a:schemeClr val="tx2">
                  <a:lumMod val="75000"/>
                  <a:lumOff val="25000"/>
                </a:schemeClr>
              </a:solidFill>
              <a:latin typeface="+mn-lt"/>
              <a:ea typeface="+mn-ea"/>
              <a:cs typeface="+mn-cs"/>
            </a:endParaRPr>
          </a:p>
        </p:txBody>
      </p:sp>
    </p:spTree>
    <p:extLst>
      <p:ext uri="{BB962C8B-B14F-4D97-AF65-F5344CB8AC3E}">
        <p14:creationId xmlns:p14="http://schemas.microsoft.com/office/powerpoint/2010/main" val="306536534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Picture and Content Small">
    <p:bg>
      <p:bgPr>
        <a:solidFill>
          <a:schemeClr val="tx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1DF7F0F3-09C5-CC76-0599-D5686317A709}"/>
              </a:ext>
            </a:extLst>
          </p:cNvPr>
          <p:cNvSpPr>
            <a:spLocks noGrp="1"/>
          </p:cNvSpPr>
          <p:nvPr>
            <p:ph type="pic" sz="quarter" idx="19"/>
          </p:nvPr>
        </p:nvSpPr>
        <p:spPr>
          <a:xfrm>
            <a:off x="4087760" y="1436372"/>
            <a:ext cx="10542642" cy="6069330"/>
          </a:xfrm>
          <a:custGeom>
            <a:avLst/>
            <a:gdLst>
              <a:gd name="connsiteX0" fmla="*/ 0 w 8785535"/>
              <a:gd name="connsiteY0" fmla="*/ 0 h 5057775"/>
              <a:gd name="connsiteX1" fmla="*/ 8785535 w 8785535"/>
              <a:gd name="connsiteY1" fmla="*/ 0 h 5057775"/>
              <a:gd name="connsiteX2" fmla="*/ 8785535 w 8785535"/>
              <a:gd name="connsiteY2" fmla="*/ 5056225 h 5057775"/>
              <a:gd name="connsiteX3" fmla="*/ 6931025 w 8785535"/>
              <a:gd name="connsiteY3" fmla="*/ 5056225 h 5057775"/>
              <a:gd name="connsiteX4" fmla="*/ 241200 w 8785535"/>
              <a:gd name="connsiteY4" fmla="*/ 5057775 h 5057775"/>
              <a:gd name="connsiteX5" fmla="*/ 0 w 8785535"/>
              <a:gd name="connsiteY5" fmla="*/ 4816575 h 505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85535" h="5057775">
                <a:moveTo>
                  <a:pt x="0" y="0"/>
                </a:moveTo>
                <a:lnTo>
                  <a:pt x="8785535" y="0"/>
                </a:lnTo>
                <a:lnTo>
                  <a:pt x="8785535" y="5056225"/>
                </a:lnTo>
                <a:lnTo>
                  <a:pt x="6931025" y="5056225"/>
                </a:lnTo>
                <a:lnTo>
                  <a:pt x="241200" y="5057775"/>
                </a:lnTo>
                <a:cubicBezTo>
                  <a:pt x="107900" y="5057775"/>
                  <a:pt x="0" y="4949875"/>
                  <a:pt x="0" y="4816575"/>
                </a:cubicBezTo>
                <a:close/>
              </a:path>
            </a:pathLst>
          </a:custGeom>
          <a:solidFill>
            <a:schemeClr val="bg1">
              <a:lumMod val="95000"/>
            </a:schemeClr>
          </a:solidFill>
        </p:spPr>
        <p:txBody>
          <a:bodyPr wrap="square" anchor="ctr" anchorCtr="0">
            <a:noAutofit/>
          </a:bodyPr>
          <a:lstStyle>
            <a:lvl1pPr algn="ctr">
              <a:defRPr/>
            </a:lvl1pPr>
          </a:lstStyle>
          <a:p>
            <a:r>
              <a:rPr lang="en-US"/>
              <a:t>Click icon to add picture</a:t>
            </a:r>
            <a:endParaRPr lang="en-GB"/>
          </a:p>
        </p:txBody>
      </p:sp>
      <p:sp>
        <p:nvSpPr>
          <p:cNvPr id="11" name="Title 10">
            <a:extLst>
              <a:ext uri="{FF2B5EF4-FFF2-40B4-BE49-F238E27FC236}">
                <a16:creationId xmlns:a16="http://schemas.microsoft.com/office/drawing/2014/main" id="{A1FC9D11-E229-4CE0-D897-C0BC7C52D7F7}"/>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pic>
        <p:nvPicPr>
          <p:cNvPr id="4" name="Picture 3" descr="Text&#10;&#10;Description automatically generated with medium confidence">
            <a:extLst>
              <a:ext uri="{FF2B5EF4-FFF2-40B4-BE49-F238E27FC236}">
                <a16:creationId xmlns:a16="http://schemas.microsoft.com/office/drawing/2014/main" id="{74CCAB4C-2361-904B-2E4E-DEA31B816BA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4376" y="7581756"/>
            <a:ext cx="1511813" cy="496444"/>
          </a:xfrm>
          <a:prstGeom prst="rect">
            <a:avLst/>
          </a:prstGeom>
        </p:spPr>
      </p:pic>
      <p:grpSp>
        <p:nvGrpSpPr>
          <p:cNvPr id="6" name="Group 5">
            <a:extLst>
              <a:ext uri="{FF2B5EF4-FFF2-40B4-BE49-F238E27FC236}">
                <a16:creationId xmlns:a16="http://schemas.microsoft.com/office/drawing/2014/main" id="{33A63216-6C5F-188A-7A80-3C1C8CD166DC}"/>
              </a:ext>
            </a:extLst>
          </p:cNvPr>
          <p:cNvGrpSpPr/>
          <p:nvPr userDrawn="1"/>
        </p:nvGrpSpPr>
        <p:grpSpPr>
          <a:xfrm>
            <a:off x="0" y="344805"/>
            <a:ext cx="14630400" cy="7809094"/>
            <a:chOff x="0" y="287338"/>
            <a:chExt cx="12192000" cy="6507578"/>
          </a:xfrm>
        </p:grpSpPr>
        <p:cxnSp>
          <p:nvCxnSpPr>
            <p:cNvPr id="7" name="Straight Connector 6">
              <a:extLst>
                <a:ext uri="{FF2B5EF4-FFF2-40B4-BE49-F238E27FC236}">
                  <a16:creationId xmlns:a16="http://schemas.microsoft.com/office/drawing/2014/main" id="{5FBEC48B-66D4-9B89-C7BC-DFE37D728B8C}"/>
                </a:ext>
              </a:extLst>
            </p:cNvPr>
            <p:cNvCxnSpPr/>
            <p:nvPr userDrawn="1"/>
          </p:nvCxnSpPr>
          <p:spPr>
            <a:xfrm>
              <a:off x="595313" y="6794916"/>
              <a:ext cx="10999787" cy="0"/>
            </a:xfrm>
            <a:prstGeom prst="line">
              <a:avLst/>
            </a:prstGeom>
            <a:ln w="127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8" name="Rectangle: Top Corners Rounded 7">
              <a:extLst>
                <a:ext uri="{FF2B5EF4-FFF2-40B4-BE49-F238E27FC236}">
                  <a16:creationId xmlns:a16="http://schemas.microsoft.com/office/drawing/2014/main" id="{DAA7D5AE-B20D-B1EF-0C23-9758F5CE2A70}"/>
                </a:ext>
              </a:extLst>
            </p:cNvPr>
            <p:cNvSpPr/>
            <p:nvPr userDrawn="1"/>
          </p:nvSpPr>
          <p:spPr>
            <a:xfrm rot="5400000" flipH="1">
              <a:off x="-142875" y="430213"/>
              <a:ext cx="457200" cy="171450"/>
            </a:xfrm>
            <a:prstGeom prst="round2SameRect">
              <a:avLst>
                <a:gd name="adj1" fmla="val 35186"/>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sp>
          <p:nvSpPr>
            <p:cNvPr id="2" name="Rectangle: Top Corners Rounded 1">
              <a:extLst>
                <a:ext uri="{FF2B5EF4-FFF2-40B4-BE49-F238E27FC236}">
                  <a16:creationId xmlns:a16="http://schemas.microsoft.com/office/drawing/2014/main" id="{95C71508-59AC-CF3D-7DC1-D25312EF6D14}"/>
                </a:ext>
              </a:extLst>
            </p:cNvPr>
            <p:cNvSpPr/>
            <p:nvPr userDrawn="1"/>
          </p:nvSpPr>
          <p:spPr>
            <a:xfrm rot="16200000">
              <a:off x="11877675" y="430213"/>
              <a:ext cx="457200" cy="171450"/>
            </a:xfrm>
            <a:prstGeom prst="round2SameRect">
              <a:avLst>
                <a:gd name="adj1" fmla="val 35186"/>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grpSp>
      <p:sp>
        <p:nvSpPr>
          <p:cNvPr id="3" name="Text Placeholder 2">
            <a:extLst>
              <a:ext uri="{FF2B5EF4-FFF2-40B4-BE49-F238E27FC236}">
                <a16:creationId xmlns:a16="http://schemas.microsoft.com/office/drawing/2014/main" id="{50A9EA8D-2692-F5AA-0838-C752A5D0E281}"/>
              </a:ext>
            </a:extLst>
          </p:cNvPr>
          <p:cNvSpPr>
            <a:spLocks noGrp="1"/>
          </p:cNvSpPr>
          <p:nvPr>
            <p:ph type="body" sz="quarter" idx="23"/>
          </p:nvPr>
        </p:nvSpPr>
        <p:spPr>
          <a:xfrm>
            <a:off x="717120" y="868321"/>
            <a:ext cx="13201920" cy="332399"/>
          </a:xfrm>
        </p:spPr>
        <p:txBody>
          <a:bodyPr>
            <a:noAutofit/>
          </a:bodyPr>
          <a:lstStyle>
            <a:lvl1pPr>
              <a:defRPr sz="2160">
                <a:solidFill>
                  <a:schemeClr val="accent3"/>
                </a:solidFill>
              </a:defRPr>
            </a:lvl1pPr>
          </a:lstStyle>
          <a:p>
            <a:pPr lvl="0"/>
            <a:r>
              <a:rPr lang="en-US"/>
              <a:t>Click to edit Master text styles</a:t>
            </a:r>
          </a:p>
        </p:txBody>
      </p:sp>
      <p:sp>
        <p:nvSpPr>
          <p:cNvPr id="9" name="Text Placeholder 8">
            <a:extLst>
              <a:ext uri="{FF2B5EF4-FFF2-40B4-BE49-F238E27FC236}">
                <a16:creationId xmlns:a16="http://schemas.microsoft.com/office/drawing/2014/main" id="{1F41E46D-C407-2DBD-F0C6-C5EFA1C08197}"/>
              </a:ext>
            </a:extLst>
          </p:cNvPr>
          <p:cNvSpPr>
            <a:spLocks noGrp="1"/>
          </p:cNvSpPr>
          <p:nvPr>
            <p:ph type="body" sz="quarter" idx="24"/>
          </p:nvPr>
        </p:nvSpPr>
        <p:spPr>
          <a:xfrm>
            <a:off x="714376" y="1436371"/>
            <a:ext cx="3120390" cy="606933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3">
            <a:extLst>
              <a:ext uri="{FF2B5EF4-FFF2-40B4-BE49-F238E27FC236}">
                <a16:creationId xmlns:a16="http://schemas.microsoft.com/office/drawing/2014/main" id="{5EEED3D9-4AE3-CF52-F2A8-049CD47EFDEB}"/>
              </a:ext>
            </a:extLst>
          </p:cNvPr>
          <p:cNvSpPr txBox="1">
            <a:spLocks/>
          </p:cNvSpPr>
          <p:nvPr userDrawn="1"/>
        </p:nvSpPr>
        <p:spPr>
          <a:xfrm>
            <a:off x="10198214" y="7729017"/>
            <a:ext cx="3715906" cy="424873"/>
          </a:xfrm>
          <a:custGeom>
            <a:avLst/>
            <a:gdLst>
              <a:gd name="connsiteX0" fmla="*/ 0 w 6931025"/>
              <a:gd name="connsiteY0" fmla="*/ 0 h 6858000"/>
              <a:gd name="connsiteX1" fmla="*/ 6931025 w 6931025"/>
              <a:gd name="connsiteY1" fmla="*/ 0 h 6858000"/>
              <a:gd name="connsiteX2" fmla="*/ 6931025 w 6931025"/>
              <a:gd name="connsiteY2" fmla="*/ 6858000 h 6858000"/>
              <a:gd name="connsiteX3" fmla="*/ 720000 w 6931025"/>
              <a:gd name="connsiteY3" fmla="*/ 6858000 h 6858000"/>
              <a:gd name="connsiteX4" fmla="*/ 0 w 6931025"/>
              <a:gd name="connsiteY4" fmla="*/ 613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1025" h="6858000">
                <a:moveTo>
                  <a:pt x="0" y="0"/>
                </a:moveTo>
                <a:lnTo>
                  <a:pt x="6931025" y="0"/>
                </a:lnTo>
                <a:lnTo>
                  <a:pt x="6931025" y="6858000"/>
                </a:lnTo>
                <a:lnTo>
                  <a:pt x="720000" y="6858000"/>
                </a:lnTo>
                <a:cubicBezTo>
                  <a:pt x="322355" y="6858000"/>
                  <a:pt x="0" y="6535645"/>
                  <a:pt x="0" y="6138000"/>
                </a:cubicBezTo>
                <a:close/>
              </a:path>
            </a:pathLst>
          </a:custGeom>
          <a:noFill/>
        </p:spPr>
        <p:txBody>
          <a:bodyPr vert="horz" wrap="square"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360000" indent="-180000" algn="l" defTabSz="914400" rtl="0" eaLnBrk="1" latinLnBrk="0" hangingPunct="1">
              <a:lnSpc>
                <a:spcPct val="100000"/>
              </a:lnSpc>
              <a:spcBef>
                <a:spcPts val="0"/>
              </a:spcBef>
              <a:spcAft>
                <a:spcPts val="600"/>
              </a:spcAft>
              <a:buFont typeface="Arial" panose="020B0604020202020204" pitchFamily="34" charset="0"/>
              <a:buChar char="•"/>
              <a:defRPr lang="en-US" sz="1600" kern="1200" dirty="0" smtClean="0">
                <a:solidFill>
                  <a:schemeClr val="tx2"/>
                </a:solidFill>
                <a:latin typeface="+mn-lt"/>
                <a:ea typeface="+mn-ea"/>
                <a:cs typeface="+mn-cs"/>
              </a:defRPr>
            </a:lvl2pPr>
            <a:lvl3pPr marL="54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72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4pPr>
            <a:lvl5pPr marL="900000" indent="-180000" algn="l" defTabSz="914400" rtl="0" eaLnBrk="1" latinLnBrk="0" hangingPunct="1">
              <a:lnSpc>
                <a:spcPct val="100000"/>
              </a:lnSpc>
              <a:spcBef>
                <a:spcPts val="0"/>
              </a:spcBef>
              <a:spcAft>
                <a:spcPts val="600"/>
              </a:spcAft>
              <a:buFont typeface="Arial" panose="020B0604020202020204" pitchFamily="34" charset="0"/>
              <a:buChar char="•"/>
              <a:defRPr lang="en-GB" sz="1600" kern="1200" dirty="0" smtClean="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Aft>
                <a:spcPts val="0"/>
              </a:spcAft>
            </a:pPr>
            <a:r>
              <a:rPr lang="en-US" sz="720">
                <a:solidFill>
                  <a:schemeClr val="bg1"/>
                </a:solidFill>
              </a:rPr>
              <a:t>Copyright © </a:t>
            </a:r>
            <a:r>
              <a:rPr lang="en-US" sz="720" err="1">
                <a:solidFill>
                  <a:schemeClr val="bg1"/>
                </a:solidFill>
              </a:rPr>
              <a:t>HighRes</a:t>
            </a:r>
            <a:r>
              <a:rPr lang="en-US" sz="720">
                <a:solidFill>
                  <a:schemeClr val="bg1"/>
                </a:solidFill>
              </a:rPr>
              <a:t> </a:t>
            </a:r>
            <a:r>
              <a:rPr lang="en-US" sz="720" err="1">
                <a:solidFill>
                  <a:schemeClr val="bg1"/>
                </a:solidFill>
              </a:rPr>
              <a:t>Biosolutions</a:t>
            </a:r>
            <a:r>
              <a:rPr lang="en-US" sz="720">
                <a:solidFill>
                  <a:schemeClr val="bg1"/>
                </a:solidFill>
              </a:rPr>
              <a:t> 2023. </a:t>
            </a:r>
          </a:p>
          <a:p>
            <a:pPr algn="r">
              <a:spcAft>
                <a:spcPts val="0"/>
              </a:spcAft>
            </a:pPr>
            <a:r>
              <a:rPr lang="en-US" sz="720">
                <a:solidFill>
                  <a:schemeClr val="bg1"/>
                </a:solidFill>
              </a:rPr>
              <a:t>All Rights Reserved, CONFIDENTIAL.</a:t>
            </a:r>
          </a:p>
          <a:p>
            <a:pPr marL="0" indent="0" algn="r" defTabSz="1097280" rtl="0" eaLnBrk="1" latinLnBrk="0" hangingPunct="1">
              <a:lnSpc>
                <a:spcPct val="100000"/>
              </a:lnSpc>
              <a:spcBef>
                <a:spcPts val="0"/>
              </a:spcBef>
              <a:spcAft>
                <a:spcPts val="0"/>
              </a:spcAft>
              <a:buFont typeface="Arial" panose="020B0604020202020204" pitchFamily="34" charset="0"/>
              <a:buNone/>
            </a:pPr>
            <a:r>
              <a:rPr lang="en-US" sz="720" kern="1200">
                <a:solidFill>
                  <a:schemeClr val="bg1"/>
                </a:solidFill>
                <a:latin typeface="+mn-lt"/>
                <a:ea typeface="+mn-ea"/>
                <a:cs typeface="+mn-cs"/>
              </a:rPr>
              <a:t>MR-DIG-231230-01 </a:t>
            </a:r>
            <a:r>
              <a:rPr lang="en-US" sz="720" kern="1200" err="1">
                <a:solidFill>
                  <a:schemeClr val="bg1"/>
                </a:solidFill>
                <a:latin typeface="+mn-lt"/>
                <a:ea typeface="+mn-ea"/>
                <a:cs typeface="+mn-cs"/>
              </a:rPr>
              <a:t>RevA</a:t>
            </a:r>
            <a:endParaRPr lang="en-US" sz="720" kern="1200">
              <a:solidFill>
                <a:schemeClr val="bg1"/>
              </a:solidFill>
              <a:latin typeface="+mn-lt"/>
              <a:ea typeface="+mn-ea"/>
              <a:cs typeface="+mn-cs"/>
            </a:endParaRPr>
          </a:p>
        </p:txBody>
      </p:sp>
    </p:spTree>
    <p:extLst>
      <p:ext uri="{BB962C8B-B14F-4D97-AF65-F5344CB8AC3E}">
        <p14:creationId xmlns:p14="http://schemas.microsoft.com/office/powerpoint/2010/main" val="404840358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icture and Content Medium">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DC3AEAC-8F16-52D5-4630-2BD854B21CAA}"/>
              </a:ext>
            </a:extLst>
          </p:cNvPr>
          <p:cNvSpPr>
            <a:spLocks noGrp="1"/>
          </p:cNvSpPr>
          <p:nvPr>
            <p:ph type="pic" sz="quarter" idx="19"/>
          </p:nvPr>
        </p:nvSpPr>
        <p:spPr>
          <a:xfrm>
            <a:off x="6313171" y="0"/>
            <a:ext cx="8317230" cy="7505700"/>
          </a:xfrm>
          <a:custGeom>
            <a:avLst/>
            <a:gdLst>
              <a:gd name="connsiteX0" fmla="*/ 0 w 6931025"/>
              <a:gd name="connsiteY0" fmla="*/ 0 h 6254750"/>
              <a:gd name="connsiteX1" fmla="*/ 6931025 w 6931025"/>
              <a:gd name="connsiteY1" fmla="*/ 0 h 6254750"/>
              <a:gd name="connsiteX2" fmla="*/ 6931025 w 6931025"/>
              <a:gd name="connsiteY2" fmla="*/ 6254750 h 6254750"/>
              <a:gd name="connsiteX3" fmla="*/ 241200 w 6931025"/>
              <a:gd name="connsiteY3" fmla="*/ 6254750 h 6254750"/>
              <a:gd name="connsiteX4" fmla="*/ 0 w 6931025"/>
              <a:gd name="connsiteY4" fmla="*/ 6013550 h 625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1025" h="6254750">
                <a:moveTo>
                  <a:pt x="0" y="0"/>
                </a:moveTo>
                <a:lnTo>
                  <a:pt x="6931025" y="0"/>
                </a:lnTo>
                <a:lnTo>
                  <a:pt x="6931025" y="6254750"/>
                </a:lnTo>
                <a:lnTo>
                  <a:pt x="241200" y="6254750"/>
                </a:lnTo>
                <a:cubicBezTo>
                  <a:pt x="107900" y="6254750"/>
                  <a:pt x="0" y="6146850"/>
                  <a:pt x="0" y="6013550"/>
                </a:cubicBezTo>
                <a:close/>
              </a:path>
            </a:pathLst>
          </a:custGeom>
          <a:solidFill>
            <a:schemeClr val="bg1">
              <a:lumMod val="95000"/>
            </a:schemeClr>
          </a:solidFill>
        </p:spPr>
        <p:txBody>
          <a:bodyPr wrap="square" anchor="ctr" anchorCtr="0">
            <a:noAutofit/>
          </a:bodyPr>
          <a:lstStyle>
            <a:lvl1pPr algn="ctr">
              <a:defRPr/>
            </a:lvl1pPr>
          </a:lstStyle>
          <a:p>
            <a:r>
              <a:rPr lang="en-US"/>
              <a:t>Click icon to add picture</a:t>
            </a:r>
            <a:endParaRPr lang="en-GB"/>
          </a:p>
        </p:txBody>
      </p:sp>
      <p:sp>
        <p:nvSpPr>
          <p:cNvPr id="6" name="Title 5">
            <a:extLst>
              <a:ext uri="{FF2B5EF4-FFF2-40B4-BE49-F238E27FC236}">
                <a16:creationId xmlns:a16="http://schemas.microsoft.com/office/drawing/2014/main" id="{2257F94C-2278-81C7-A14C-FA88D5347DAB}"/>
              </a:ext>
            </a:extLst>
          </p:cNvPr>
          <p:cNvSpPr>
            <a:spLocks noGrp="1"/>
          </p:cNvSpPr>
          <p:nvPr>
            <p:ph type="title"/>
          </p:nvPr>
        </p:nvSpPr>
        <p:spPr>
          <a:xfrm>
            <a:off x="714376" y="344805"/>
            <a:ext cx="5360670" cy="1091564"/>
          </a:xfrm>
        </p:spPr>
        <p:txBody>
          <a:bodyPr>
            <a:noAutofit/>
          </a:bodyPr>
          <a:lstStyle/>
          <a:p>
            <a:r>
              <a:rPr lang="en-US"/>
              <a:t>Click to edit Master title style</a:t>
            </a:r>
            <a:endParaRPr lang="en-GB"/>
          </a:p>
        </p:txBody>
      </p:sp>
      <p:pic>
        <p:nvPicPr>
          <p:cNvPr id="12" name="Picture 11" descr="Logo&#10;&#10;Description automatically generated with medium confidence">
            <a:extLst>
              <a:ext uri="{FF2B5EF4-FFF2-40B4-BE49-F238E27FC236}">
                <a16:creationId xmlns:a16="http://schemas.microsoft.com/office/drawing/2014/main" id="{3E6E3848-2A77-4B6E-3116-FF3606431F2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4376" y="7581400"/>
            <a:ext cx="1512899" cy="496800"/>
          </a:xfrm>
          <a:prstGeom prst="rect">
            <a:avLst/>
          </a:prstGeom>
        </p:spPr>
      </p:pic>
      <p:grpSp>
        <p:nvGrpSpPr>
          <p:cNvPr id="2" name="Group 1">
            <a:extLst>
              <a:ext uri="{FF2B5EF4-FFF2-40B4-BE49-F238E27FC236}">
                <a16:creationId xmlns:a16="http://schemas.microsoft.com/office/drawing/2014/main" id="{85C13062-8CB7-C247-9EFC-B8DA2DE0199F}"/>
              </a:ext>
            </a:extLst>
          </p:cNvPr>
          <p:cNvGrpSpPr/>
          <p:nvPr userDrawn="1"/>
        </p:nvGrpSpPr>
        <p:grpSpPr>
          <a:xfrm>
            <a:off x="0" y="344805"/>
            <a:ext cx="13914120" cy="7809094"/>
            <a:chOff x="0" y="287338"/>
            <a:chExt cx="11595100" cy="6507578"/>
          </a:xfrm>
        </p:grpSpPr>
        <p:cxnSp>
          <p:nvCxnSpPr>
            <p:cNvPr id="3" name="Straight Connector 2">
              <a:extLst>
                <a:ext uri="{FF2B5EF4-FFF2-40B4-BE49-F238E27FC236}">
                  <a16:creationId xmlns:a16="http://schemas.microsoft.com/office/drawing/2014/main" id="{3E6AB119-1036-279E-1B16-B0AFC3EB766F}"/>
                </a:ext>
              </a:extLst>
            </p:cNvPr>
            <p:cNvCxnSpPr/>
            <p:nvPr userDrawn="1"/>
          </p:nvCxnSpPr>
          <p:spPr>
            <a:xfrm>
              <a:off x="595313" y="6794916"/>
              <a:ext cx="10999787" cy="0"/>
            </a:xfrm>
            <a:prstGeom prst="line">
              <a:avLst/>
            </a:prstGeom>
            <a:ln w="127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5" name="Rectangle: Top Corners Rounded 4">
              <a:extLst>
                <a:ext uri="{FF2B5EF4-FFF2-40B4-BE49-F238E27FC236}">
                  <a16:creationId xmlns:a16="http://schemas.microsoft.com/office/drawing/2014/main" id="{D498C2F7-61DE-5AE3-9E37-EF8983F06E04}"/>
                </a:ext>
              </a:extLst>
            </p:cNvPr>
            <p:cNvSpPr/>
            <p:nvPr userDrawn="1"/>
          </p:nvSpPr>
          <p:spPr>
            <a:xfrm rot="5400000" flipH="1">
              <a:off x="-142875" y="430213"/>
              <a:ext cx="457200" cy="171450"/>
            </a:xfrm>
            <a:prstGeom prst="round2SameRect">
              <a:avLst>
                <a:gd name="adj1" fmla="val 35186"/>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grpSp>
      <p:sp>
        <p:nvSpPr>
          <p:cNvPr id="7" name="Text Placeholder 6">
            <a:extLst>
              <a:ext uri="{FF2B5EF4-FFF2-40B4-BE49-F238E27FC236}">
                <a16:creationId xmlns:a16="http://schemas.microsoft.com/office/drawing/2014/main" id="{6AE510E6-A51E-EF5A-607C-4C1EBBE9AC54}"/>
              </a:ext>
            </a:extLst>
          </p:cNvPr>
          <p:cNvSpPr>
            <a:spLocks noGrp="1"/>
          </p:cNvSpPr>
          <p:nvPr>
            <p:ph type="body" sz="quarter" idx="23"/>
          </p:nvPr>
        </p:nvSpPr>
        <p:spPr>
          <a:xfrm>
            <a:off x="716280" y="1660740"/>
            <a:ext cx="5358766" cy="5844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3">
            <a:extLst>
              <a:ext uri="{FF2B5EF4-FFF2-40B4-BE49-F238E27FC236}">
                <a16:creationId xmlns:a16="http://schemas.microsoft.com/office/drawing/2014/main" id="{B7B16C62-E3F6-7E56-702B-229B209EB368}"/>
              </a:ext>
            </a:extLst>
          </p:cNvPr>
          <p:cNvSpPr txBox="1">
            <a:spLocks/>
          </p:cNvSpPr>
          <p:nvPr userDrawn="1"/>
        </p:nvSpPr>
        <p:spPr>
          <a:xfrm>
            <a:off x="10198214" y="7729017"/>
            <a:ext cx="3715906" cy="424873"/>
          </a:xfrm>
          <a:custGeom>
            <a:avLst/>
            <a:gdLst>
              <a:gd name="connsiteX0" fmla="*/ 0 w 6931025"/>
              <a:gd name="connsiteY0" fmla="*/ 0 h 6858000"/>
              <a:gd name="connsiteX1" fmla="*/ 6931025 w 6931025"/>
              <a:gd name="connsiteY1" fmla="*/ 0 h 6858000"/>
              <a:gd name="connsiteX2" fmla="*/ 6931025 w 6931025"/>
              <a:gd name="connsiteY2" fmla="*/ 6858000 h 6858000"/>
              <a:gd name="connsiteX3" fmla="*/ 720000 w 6931025"/>
              <a:gd name="connsiteY3" fmla="*/ 6858000 h 6858000"/>
              <a:gd name="connsiteX4" fmla="*/ 0 w 6931025"/>
              <a:gd name="connsiteY4" fmla="*/ 613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1025" h="6858000">
                <a:moveTo>
                  <a:pt x="0" y="0"/>
                </a:moveTo>
                <a:lnTo>
                  <a:pt x="6931025" y="0"/>
                </a:lnTo>
                <a:lnTo>
                  <a:pt x="6931025" y="6858000"/>
                </a:lnTo>
                <a:lnTo>
                  <a:pt x="720000" y="6858000"/>
                </a:lnTo>
                <a:cubicBezTo>
                  <a:pt x="322355" y="6858000"/>
                  <a:pt x="0" y="6535645"/>
                  <a:pt x="0" y="6138000"/>
                </a:cubicBezTo>
                <a:close/>
              </a:path>
            </a:pathLst>
          </a:custGeom>
          <a:noFill/>
        </p:spPr>
        <p:txBody>
          <a:bodyPr vert="horz" wrap="square"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360000" indent="-180000" algn="l" defTabSz="914400" rtl="0" eaLnBrk="1" latinLnBrk="0" hangingPunct="1">
              <a:lnSpc>
                <a:spcPct val="100000"/>
              </a:lnSpc>
              <a:spcBef>
                <a:spcPts val="0"/>
              </a:spcBef>
              <a:spcAft>
                <a:spcPts val="600"/>
              </a:spcAft>
              <a:buFont typeface="Arial" panose="020B0604020202020204" pitchFamily="34" charset="0"/>
              <a:buChar char="•"/>
              <a:defRPr lang="en-US" sz="1600" kern="1200" dirty="0" smtClean="0">
                <a:solidFill>
                  <a:schemeClr val="tx2"/>
                </a:solidFill>
                <a:latin typeface="+mn-lt"/>
                <a:ea typeface="+mn-ea"/>
                <a:cs typeface="+mn-cs"/>
              </a:defRPr>
            </a:lvl2pPr>
            <a:lvl3pPr marL="54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72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4pPr>
            <a:lvl5pPr marL="900000" indent="-180000" algn="l" defTabSz="914400" rtl="0" eaLnBrk="1" latinLnBrk="0" hangingPunct="1">
              <a:lnSpc>
                <a:spcPct val="100000"/>
              </a:lnSpc>
              <a:spcBef>
                <a:spcPts val="0"/>
              </a:spcBef>
              <a:spcAft>
                <a:spcPts val="600"/>
              </a:spcAft>
              <a:buFont typeface="Arial" panose="020B0604020202020204" pitchFamily="34" charset="0"/>
              <a:buChar char="•"/>
              <a:defRPr lang="en-GB" sz="1600" kern="1200" dirty="0" smtClean="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Aft>
                <a:spcPts val="0"/>
              </a:spcAft>
            </a:pPr>
            <a:r>
              <a:rPr lang="en-US" sz="720">
                <a:solidFill>
                  <a:schemeClr val="tx2">
                    <a:lumMod val="75000"/>
                    <a:lumOff val="25000"/>
                  </a:schemeClr>
                </a:solidFill>
              </a:rPr>
              <a:t>Copyright © </a:t>
            </a:r>
            <a:r>
              <a:rPr lang="en-US" sz="720" err="1">
                <a:solidFill>
                  <a:schemeClr val="tx2">
                    <a:lumMod val="75000"/>
                    <a:lumOff val="25000"/>
                  </a:schemeClr>
                </a:solidFill>
              </a:rPr>
              <a:t>HighRes</a:t>
            </a:r>
            <a:r>
              <a:rPr lang="en-US" sz="720">
                <a:solidFill>
                  <a:schemeClr val="tx2">
                    <a:lumMod val="75000"/>
                    <a:lumOff val="25000"/>
                  </a:schemeClr>
                </a:solidFill>
              </a:rPr>
              <a:t> </a:t>
            </a:r>
            <a:r>
              <a:rPr lang="en-US" sz="720" err="1">
                <a:solidFill>
                  <a:schemeClr val="tx2">
                    <a:lumMod val="75000"/>
                    <a:lumOff val="25000"/>
                  </a:schemeClr>
                </a:solidFill>
              </a:rPr>
              <a:t>Biosolutions</a:t>
            </a:r>
            <a:r>
              <a:rPr lang="en-US" sz="720">
                <a:solidFill>
                  <a:schemeClr val="tx2">
                    <a:lumMod val="75000"/>
                    <a:lumOff val="25000"/>
                  </a:schemeClr>
                </a:solidFill>
              </a:rPr>
              <a:t> 2023. </a:t>
            </a:r>
          </a:p>
          <a:p>
            <a:pPr algn="r">
              <a:spcAft>
                <a:spcPts val="0"/>
              </a:spcAft>
            </a:pPr>
            <a:r>
              <a:rPr lang="en-US" sz="720">
                <a:solidFill>
                  <a:schemeClr val="tx2">
                    <a:lumMod val="75000"/>
                    <a:lumOff val="25000"/>
                  </a:schemeClr>
                </a:solidFill>
              </a:rPr>
              <a:t>All Rights Reserved, CONFIDENTIAL.</a:t>
            </a:r>
          </a:p>
          <a:p>
            <a:pPr marL="0" indent="0" algn="r" defTabSz="1097280" rtl="0" eaLnBrk="1" latinLnBrk="0" hangingPunct="1">
              <a:lnSpc>
                <a:spcPct val="100000"/>
              </a:lnSpc>
              <a:spcBef>
                <a:spcPts val="0"/>
              </a:spcBef>
              <a:spcAft>
                <a:spcPts val="0"/>
              </a:spcAft>
              <a:buFont typeface="Arial" panose="020B0604020202020204" pitchFamily="34" charset="0"/>
              <a:buNone/>
            </a:pPr>
            <a:r>
              <a:rPr lang="en-US" sz="720" kern="1200">
                <a:solidFill>
                  <a:schemeClr val="tx2">
                    <a:lumMod val="75000"/>
                    <a:lumOff val="25000"/>
                  </a:schemeClr>
                </a:solidFill>
                <a:latin typeface="+mn-lt"/>
                <a:ea typeface="+mn-ea"/>
                <a:cs typeface="+mn-cs"/>
              </a:rPr>
              <a:t>MR-DIG-231230-01 </a:t>
            </a:r>
            <a:r>
              <a:rPr lang="en-US" sz="720" kern="1200" err="1">
                <a:solidFill>
                  <a:schemeClr val="tx2">
                    <a:lumMod val="75000"/>
                    <a:lumOff val="25000"/>
                  </a:schemeClr>
                </a:solidFill>
                <a:latin typeface="+mn-lt"/>
                <a:ea typeface="+mn-ea"/>
                <a:cs typeface="+mn-cs"/>
              </a:rPr>
              <a:t>RevA</a:t>
            </a:r>
            <a:endParaRPr lang="en-US" sz="720" kern="1200">
              <a:solidFill>
                <a:schemeClr val="tx2">
                  <a:lumMod val="75000"/>
                  <a:lumOff val="25000"/>
                </a:schemeClr>
              </a:solidFill>
              <a:latin typeface="+mn-lt"/>
              <a:ea typeface="+mn-ea"/>
              <a:cs typeface="+mn-cs"/>
            </a:endParaRPr>
          </a:p>
        </p:txBody>
      </p:sp>
    </p:spTree>
    <p:extLst>
      <p:ext uri="{BB962C8B-B14F-4D97-AF65-F5344CB8AC3E}">
        <p14:creationId xmlns:p14="http://schemas.microsoft.com/office/powerpoint/2010/main" val="250034818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icture and Content Medium(Head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CB6489-830E-558E-DC60-5E2E0460DCFC}"/>
              </a:ext>
            </a:extLst>
          </p:cNvPr>
          <p:cNvSpPr/>
          <p:nvPr userDrawn="1"/>
        </p:nvSpPr>
        <p:spPr>
          <a:xfrm>
            <a:off x="0" y="1"/>
            <a:ext cx="14630400" cy="14363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70"/>
          </a:p>
        </p:txBody>
      </p:sp>
      <p:grpSp>
        <p:nvGrpSpPr>
          <p:cNvPr id="10" name="Group 9">
            <a:extLst>
              <a:ext uri="{FF2B5EF4-FFF2-40B4-BE49-F238E27FC236}">
                <a16:creationId xmlns:a16="http://schemas.microsoft.com/office/drawing/2014/main" id="{C2F90CEA-2A67-1A62-334B-A7B3E2330A74}"/>
              </a:ext>
            </a:extLst>
          </p:cNvPr>
          <p:cNvGrpSpPr/>
          <p:nvPr userDrawn="1"/>
        </p:nvGrpSpPr>
        <p:grpSpPr>
          <a:xfrm>
            <a:off x="0" y="344805"/>
            <a:ext cx="13914120" cy="7809094"/>
            <a:chOff x="0" y="287338"/>
            <a:chExt cx="11595100" cy="6507578"/>
          </a:xfrm>
        </p:grpSpPr>
        <p:cxnSp>
          <p:nvCxnSpPr>
            <p:cNvPr id="11" name="Straight Connector 10">
              <a:extLst>
                <a:ext uri="{FF2B5EF4-FFF2-40B4-BE49-F238E27FC236}">
                  <a16:creationId xmlns:a16="http://schemas.microsoft.com/office/drawing/2014/main" id="{5C7BECDA-0A95-5AC1-D950-6CD0362328DE}"/>
                </a:ext>
              </a:extLst>
            </p:cNvPr>
            <p:cNvCxnSpPr/>
            <p:nvPr userDrawn="1"/>
          </p:nvCxnSpPr>
          <p:spPr>
            <a:xfrm>
              <a:off x="595313" y="6794916"/>
              <a:ext cx="10999787" cy="0"/>
            </a:xfrm>
            <a:prstGeom prst="line">
              <a:avLst/>
            </a:prstGeom>
            <a:ln w="127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14" name="Rectangle: Top Corners Rounded 13">
              <a:extLst>
                <a:ext uri="{FF2B5EF4-FFF2-40B4-BE49-F238E27FC236}">
                  <a16:creationId xmlns:a16="http://schemas.microsoft.com/office/drawing/2014/main" id="{6922DAF2-9940-10B3-F314-96CA9AF50A1D}"/>
                </a:ext>
              </a:extLst>
            </p:cNvPr>
            <p:cNvSpPr/>
            <p:nvPr userDrawn="1"/>
          </p:nvSpPr>
          <p:spPr>
            <a:xfrm rot="5400000" flipH="1">
              <a:off x="-142875" y="430213"/>
              <a:ext cx="457200" cy="171450"/>
            </a:xfrm>
            <a:prstGeom prst="round2SameRect">
              <a:avLst>
                <a:gd name="adj1" fmla="val 35186"/>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grpSp>
      <p:sp>
        <p:nvSpPr>
          <p:cNvPr id="8" name="Picture Placeholder 7">
            <a:extLst>
              <a:ext uri="{FF2B5EF4-FFF2-40B4-BE49-F238E27FC236}">
                <a16:creationId xmlns:a16="http://schemas.microsoft.com/office/drawing/2014/main" id="{ADC3AEAC-8F16-52D5-4630-2BD854B21CAA}"/>
              </a:ext>
            </a:extLst>
          </p:cNvPr>
          <p:cNvSpPr>
            <a:spLocks noGrp="1"/>
          </p:cNvSpPr>
          <p:nvPr>
            <p:ph type="pic" sz="quarter" idx="19"/>
          </p:nvPr>
        </p:nvSpPr>
        <p:spPr>
          <a:xfrm>
            <a:off x="6313171" y="0"/>
            <a:ext cx="8317230" cy="7505700"/>
          </a:xfrm>
          <a:custGeom>
            <a:avLst/>
            <a:gdLst>
              <a:gd name="connsiteX0" fmla="*/ 0 w 6931025"/>
              <a:gd name="connsiteY0" fmla="*/ 0 h 6254750"/>
              <a:gd name="connsiteX1" fmla="*/ 6931025 w 6931025"/>
              <a:gd name="connsiteY1" fmla="*/ 0 h 6254750"/>
              <a:gd name="connsiteX2" fmla="*/ 6931025 w 6931025"/>
              <a:gd name="connsiteY2" fmla="*/ 6254750 h 6254750"/>
              <a:gd name="connsiteX3" fmla="*/ 241200 w 6931025"/>
              <a:gd name="connsiteY3" fmla="*/ 6254750 h 6254750"/>
              <a:gd name="connsiteX4" fmla="*/ 0 w 6931025"/>
              <a:gd name="connsiteY4" fmla="*/ 6013550 h 625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1025" h="6254750">
                <a:moveTo>
                  <a:pt x="0" y="0"/>
                </a:moveTo>
                <a:lnTo>
                  <a:pt x="6931025" y="0"/>
                </a:lnTo>
                <a:lnTo>
                  <a:pt x="6931025" y="6254750"/>
                </a:lnTo>
                <a:lnTo>
                  <a:pt x="241200" y="6254750"/>
                </a:lnTo>
                <a:cubicBezTo>
                  <a:pt x="107900" y="6254750"/>
                  <a:pt x="0" y="6146850"/>
                  <a:pt x="0" y="6013550"/>
                </a:cubicBezTo>
                <a:close/>
              </a:path>
            </a:pathLst>
          </a:custGeom>
          <a:solidFill>
            <a:schemeClr val="bg1">
              <a:lumMod val="95000"/>
            </a:schemeClr>
          </a:solidFill>
        </p:spPr>
        <p:txBody>
          <a:bodyPr wrap="square" anchor="ctr" anchorCtr="0">
            <a:noAutofit/>
          </a:bodyPr>
          <a:lstStyle>
            <a:lvl1pPr algn="ctr">
              <a:defRPr/>
            </a:lvl1pPr>
          </a:lstStyle>
          <a:p>
            <a:r>
              <a:rPr lang="en-US"/>
              <a:t>Click icon to add picture</a:t>
            </a:r>
            <a:endParaRPr lang="en-GB"/>
          </a:p>
        </p:txBody>
      </p:sp>
      <p:sp>
        <p:nvSpPr>
          <p:cNvPr id="6" name="Title 5">
            <a:extLst>
              <a:ext uri="{FF2B5EF4-FFF2-40B4-BE49-F238E27FC236}">
                <a16:creationId xmlns:a16="http://schemas.microsoft.com/office/drawing/2014/main" id="{2257F94C-2278-81C7-A14C-FA88D5347DAB}"/>
              </a:ext>
            </a:extLst>
          </p:cNvPr>
          <p:cNvSpPr>
            <a:spLocks noGrp="1"/>
          </p:cNvSpPr>
          <p:nvPr>
            <p:ph type="title"/>
          </p:nvPr>
        </p:nvSpPr>
        <p:spPr>
          <a:xfrm>
            <a:off x="714376" y="344805"/>
            <a:ext cx="5360670" cy="1091564"/>
          </a:xfrm>
        </p:spPr>
        <p:txBody>
          <a:bodyPr>
            <a:noAutofit/>
          </a:bodyPr>
          <a:lstStyle>
            <a:lvl1pPr>
              <a:defRPr>
                <a:solidFill>
                  <a:schemeClr val="bg1"/>
                </a:solidFill>
              </a:defRPr>
            </a:lvl1pPr>
          </a:lstStyle>
          <a:p>
            <a:r>
              <a:rPr lang="en-US"/>
              <a:t>Click to edit Master title style</a:t>
            </a:r>
            <a:endParaRPr lang="en-GB"/>
          </a:p>
        </p:txBody>
      </p:sp>
      <p:pic>
        <p:nvPicPr>
          <p:cNvPr id="12" name="Picture 11" descr="Logo&#10;&#10;Description automatically generated with medium confidence">
            <a:extLst>
              <a:ext uri="{FF2B5EF4-FFF2-40B4-BE49-F238E27FC236}">
                <a16:creationId xmlns:a16="http://schemas.microsoft.com/office/drawing/2014/main" id="{3E6E3848-2A77-4B6E-3116-FF3606431F2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4376" y="7581400"/>
            <a:ext cx="1512899" cy="496800"/>
          </a:xfrm>
          <a:prstGeom prst="rect">
            <a:avLst/>
          </a:prstGeom>
        </p:spPr>
      </p:pic>
      <p:sp>
        <p:nvSpPr>
          <p:cNvPr id="3" name="Text Placeholder 2">
            <a:extLst>
              <a:ext uri="{FF2B5EF4-FFF2-40B4-BE49-F238E27FC236}">
                <a16:creationId xmlns:a16="http://schemas.microsoft.com/office/drawing/2014/main" id="{087B14EB-1CBD-9E6C-F2AF-DA5F3BAA52E0}"/>
              </a:ext>
            </a:extLst>
          </p:cNvPr>
          <p:cNvSpPr>
            <a:spLocks noGrp="1"/>
          </p:cNvSpPr>
          <p:nvPr>
            <p:ph type="body" sz="quarter" idx="23"/>
          </p:nvPr>
        </p:nvSpPr>
        <p:spPr>
          <a:xfrm>
            <a:off x="716280" y="1660740"/>
            <a:ext cx="5358766" cy="5844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Footer Placeholder 3">
            <a:extLst>
              <a:ext uri="{FF2B5EF4-FFF2-40B4-BE49-F238E27FC236}">
                <a16:creationId xmlns:a16="http://schemas.microsoft.com/office/drawing/2014/main" id="{F612C4D1-B239-20E3-DD6F-3857B1BEF046}"/>
              </a:ext>
            </a:extLst>
          </p:cNvPr>
          <p:cNvSpPr txBox="1">
            <a:spLocks/>
          </p:cNvSpPr>
          <p:nvPr userDrawn="1"/>
        </p:nvSpPr>
        <p:spPr>
          <a:xfrm>
            <a:off x="10198214" y="7729017"/>
            <a:ext cx="3715906" cy="424873"/>
          </a:xfrm>
          <a:custGeom>
            <a:avLst/>
            <a:gdLst>
              <a:gd name="connsiteX0" fmla="*/ 0 w 6931025"/>
              <a:gd name="connsiteY0" fmla="*/ 0 h 6858000"/>
              <a:gd name="connsiteX1" fmla="*/ 6931025 w 6931025"/>
              <a:gd name="connsiteY1" fmla="*/ 0 h 6858000"/>
              <a:gd name="connsiteX2" fmla="*/ 6931025 w 6931025"/>
              <a:gd name="connsiteY2" fmla="*/ 6858000 h 6858000"/>
              <a:gd name="connsiteX3" fmla="*/ 720000 w 6931025"/>
              <a:gd name="connsiteY3" fmla="*/ 6858000 h 6858000"/>
              <a:gd name="connsiteX4" fmla="*/ 0 w 6931025"/>
              <a:gd name="connsiteY4" fmla="*/ 613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1025" h="6858000">
                <a:moveTo>
                  <a:pt x="0" y="0"/>
                </a:moveTo>
                <a:lnTo>
                  <a:pt x="6931025" y="0"/>
                </a:lnTo>
                <a:lnTo>
                  <a:pt x="6931025" y="6858000"/>
                </a:lnTo>
                <a:lnTo>
                  <a:pt x="720000" y="6858000"/>
                </a:lnTo>
                <a:cubicBezTo>
                  <a:pt x="322355" y="6858000"/>
                  <a:pt x="0" y="6535645"/>
                  <a:pt x="0" y="6138000"/>
                </a:cubicBezTo>
                <a:close/>
              </a:path>
            </a:pathLst>
          </a:custGeom>
          <a:noFill/>
        </p:spPr>
        <p:txBody>
          <a:bodyPr vert="horz" wrap="square"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360000" indent="-180000" algn="l" defTabSz="914400" rtl="0" eaLnBrk="1" latinLnBrk="0" hangingPunct="1">
              <a:lnSpc>
                <a:spcPct val="100000"/>
              </a:lnSpc>
              <a:spcBef>
                <a:spcPts val="0"/>
              </a:spcBef>
              <a:spcAft>
                <a:spcPts val="600"/>
              </a:spcAft>
              <a:buFont typeface="Arial" panose="020B0604020202020204" pitchFamily="34" charset="0"/>
              <a:buChar char="•"/>
              <a:defRPr lang="en-US" sz="1600" kern="1200" dirty="0" smtClean="0">
                <a:solidFill>
                  <a:schemeClr val="tx2"/>
                </a:solidFill>
                <a:latin typeface="+mn-lt"/>
                <a:ea typeface="+mn-ea"/>
                <a:cs typeface="+mn-cs"/>
              </a:defRPr>
            </a:lvl2pPr>
            <a:lvl3pPr marL="54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72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4pPr>
            <a:lvl5pPr marL="900000" indent="-180000" algn="l" defTabSz="914400" rtl="0" eaLnBrk="1" latinLnBrk="0" hangingPunct="1">
              <a:lnSpc>
                <a:spcPct val="100000"/>
              </a:lnSpc>
              <a:spcBef>
                <a:spcPts val="0"/>
              </a:spcBef>
              <a:spcAft>
                <a:spcPts val="600"/>
              </a:spcAft>
              <a:buFont typeface="Arial" panose="020B0604020202020204" pitchFamily="34" charset="0"/>
              <a:buChar char="•"/>
              <a:defRPr lang="en-GB" sz="1600" kern="1200" dirty="0" smtClean="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Aft>
                <a:spcPts val="0"/>
              </a:spcAft>
            </a:pPr>
            <a:r>
              <a:rPr lang="en-US" sz="720">
                <a:solidFill>
                  <a:schemeClr val="tx2">
                    <a:lumMod val="75000"/>
                    <a:lumOff val="25000"/>
                  </a:schemeClr>
                </a:solidFill>
              </a:rPr>
              <a:t>Copyright © </a:t>
            </a:r>
            <a:r>
              <a:rPr lang="en-US" sz="720" err="1">
                <a:solidFill>
                  <a:schemeClr val="tx2">
                    <a:lumMod val="75000"/>
                    <a:lumOff val="25000"/>
                  </a:schemeClr>
                </a:solidFill>
              </a:rPr>
              <a:t>HighRes</a:t>
            </a:r>
            <a:r>
              <a:rPr lang="en-US" sz="720">
                <a:solidFill>
                  <a:schemeClr val="tx2">
                    <a:lumMod val="75000"/>
                    <a:lumOff val="25000"/>
                  </a:schemeClr>
                </a:solidFill>
              </a:rPr>
              <a:t> </a:t>
            </a:r>
            <a:r>
              <a:rPr lang="en-US" sz="720" err="1">
                <a:solidFill>
                  <a:schemeClr val="tx2">
                    <a:lumMod val="75000"/>
                    <a:lumOff val="25000"/>
                  </a:schemeClr>
                </a:solidFill>
              </a:rPr>
              <a:t>Biosolutions</a:t>
            </a:r>
            <a:r>
              <a:rPr lang="en-US" sz="720">
                <a:solidFill>
                  <a:schemeClr val="tx2">
                    <a:lumMod val="75000"/>
                    <a:lumOff val="25000"/>
                  </a:schemeClr>
                </a:solidFill>
              </a:rPr>
              <a:t> 2023. </a:t>
            </a:r>
          </a:p>
          <a:p>
            <a:pPr algn="r">
              <a:spcAft>
                <a:spcPts val="0"/>
              </a:spcAft>
            </a:pPr>
            <a:r>
              <a:rPr lang="en-US" sz="720">
                <a:solidFill>
                  <a:schemeClr val="tx2">
                    <a:lumMod val="75000"/>
                    <a:lumOff val="25000"/>
                  </a:schemeClr>
                </a:solidFill>
              </a:rPr>
              <a:t>All Rights Reserved, CONFIDENTIAL.</a:t>
            </a:r>
          </a:p>
          <a:p>
            <a:pPr marL="0" indent="0" algn="r" defTabSz="1097280" rtl="0" eaLnBrk="1" latinLnBrk="0" hangingPunct="1">
              <a:lnSpc>
                <a:spcPct val="100000"/>
              </a:lnSpc>
              <a:spcBef>
                <a:spcPts val="0"/>
              </a:spcBef>
              <a:spcAft>
                <a:spcPts val="0"/>
              </a:spcAft>
              <a:buFont typeface="Arial" panose="020B0604020202020204" pitchFamily="34" charset="0"/>
              <a:buNone/>
            </a:pPr>
            <a:r>
              <a:rPr lang="en-US" sz="720" kern="1200">
                <a:solidFill>
                  <a:schemeClr val="tx2">
                    <a:lumMod val="75000"/>
                    <a:lumOff val="25000"/>
                  </a:schemeClr>
                </a:solidFill>
                <a:latin typeface="+mn-lt"/>
                <a:ea typeface="+mn-ea"/>
                <a:cs typeface="+mn-cs"/>
              </a:rPr>
              <a:t>MR-DIG-231230-01 </a:t>
            </a:r>
            <a:r>
              <a:rPr lang="en-US" sz="720" kern="1200" err="1">
                <a:solidFill>
                  <a:schemeClr val="tx2">
                    <a:lumMod val="75000"/>
                    <a:lumOff val="25000"/>
                  </a:schemeClr>
                </a:solidFill>
                <a:latin typeface="+mn-lt"/>
                <a:ea typeface="+mn-ea"/>
                <a:cs typeface="+mn-cs"/>
              </a:rPr>
              <a:t>RevA</a:t>
            </a:r>
            <a:endParaRPr lang="en-US" sz="720" kern="1200">
              <a:solidFill>
                <a:schemeClr val="tx2">
                  <a:lumMod val="75000"/>
                  <a:lumOff val="25000"/>
                </a:schemeClr>
              </a:solidFill>
              <a:latin typeface="+mn-lt"/>
              <a:ea typeface="+mn-ea"/>
              <a:cs typeface="+mn-cs"/>
            </a:endParaRPr>
          </a:p>
        </p:txBody>
      </p:sp>
    </p:spTree>
    <p:extLst>
      <p:ext uri="{BB962C8B-B14F-4D97-AF65-F5344CB8AC3E}">
        <p14:creationId xmlns:p14="http://schemas.microsoft.com/office/powerpoint/2010/main" val="293866039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icture and Content Medium (Dark)">
    <p:bg>
      <p:bgPr>
        <a:solidFill>
          <a:schemeClr val="accent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8A02D92-FDAC-16C8-F776-0B090E7F44E7}"/>
              </a:ext>
            </a:extLst>
          </p:cNvPr>
          <p:cNvSpPr>
            <a:spLocks noGrp="1"/>
          </p:cNvSpPr>
          <p:nvPr>
            <p:ph type="pic" sz="quarter" idx="19"/>
          </p:nvPr>
        </p:nvSpPr>
        <p:spPr>
          <a:xfrm>
            <a:off x="6313172" y="0"/>
            <a:ext cx="8317230" cy="7505700"/>
          </a:xfrm>
          <a:custGeom>
            <a:avLst/>
            <a:gdLst>
              <a:gd name="connsiteX0" fmla="*/ 0 w 6931025"/>
              <a:gd name="connsiteY0" fmla="*/ 0 h 6254750"/>
              <a:gd name="connsiteX1" fmla="*/ 6931025 w 6931025"/>
              <a:gd name="connsiteY1" fmla="*/ 0 h 6254750"/>
              <a:gd name="connsiteX2" fmla="*/ 6931025 w 6931025"/>
              <a:gd name="connsiteY2" fmla="*/ 6254750 h 6254750"/>
              <a:gd name="connsiteX3" fmla="*/ 241200 w 6931025"/>
              <a:gd name="connsiteY3" fmla="*/ 6254750 h 6254750"/>
              <a:gd name="connsiteX4" fmla="*/ 0 w 6931025"/>
              <a:gd name="connsiteY4" fmla="*/ 6013550 h 625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1025" h="6254750">
                <a:moveTo>
                  <a:pt x="0" y="0"/>
                </a:moveTo>
                <a:lnTo>
                  <a:pt x="6931025" y="0"/>
                </a:lnTo>
                <a:lnTo>
                  <a:pt x="6931025" y="6254750"/>
                </a:lnTo>
                <a:lnTo>
                  <a:pt x="241200" y="6254750"/>
                </a:lnTo>
                <a:cubicBezTo>
                  <a:pt x="107900" y="6254750"/>
                  <a:pt x="0" y="6146850"/>
                  <a:pt x="0" y="6013550"/>
                </a:cubicBezTo>
                <a:close/>
              </a:path>
            </a:pathLst>
          </a:custGeom>
          <a:solidFill>
            <a:schemeClr val="bg1">
              <a:lumMod val="95000"/>
            </a:schemeClr>
          </a:solidFill>
        </p:spPr>
        <p:txBody>
          <a:bodyPr wrap="square" anchor="ctr" anchorCtr="0">
            <a:noAutofit/>
          </a:bodyPr>
          <a:lstStyle>
            <a:lvl1pPr algn="ctr">
              <a:defRPr/>
            </a:lvl1pPr>
          </a:lstStyle>
          <a:p>
            <a:r>
              <a:rPr lang="en-US"/>
              <a:t>Click icon to add picture</a:t>
            </a:r>
            <a:endParaRPr lang="en-GB"/>
          </a:p>
        </p:txBody>
      </p:sp>
      <p:sp>
        <p:nvSpPr>
          <p:cNvPr id="3" name="Title 2">
            <a:extLst>
              <a:ext uri="{FF2B5EF4-FFF2-40B4-BE49-F238E27FC236}">
                <a16:creationId xmlns:a16="http://schemas.microsoft.com/office/drawing/2014/main" id="{7F31AC29-C550-45DF-0978-9DCC1B676A9C}"/>
              </a:ext>
            </a:extLst>
          </p:cNvPr>
          <p:cNvSpPr>
            <a:spLocks noGrp="1"/>
          </p:cNvSpPr>
          <p:nvPr>
            <p:ph type="title"/>
          </p:nvPr>
        </p:nvSpPr>
        <p:spPr>
          <a:xfrm>
            <a:off x="714376" y="344805"/>
            <a:ext cx="5360670" cy="1091564"/>
          </a:xfrm>
        </p:spPr>
        <p:txBody>
          <a:bodyPr>
            <a:noAutofit/>
          </a:bodyPr>
          <a:lstStyle>
            <a:lvl1pPr>
              <a:defRPr>
                <a:solidFill>
                  <a:schemeClr val="bg1"/>
                </a:solidFill>
              </a:defRPr>
            </a:lvl1pPr>
          </a:lstStyle>
          <a:p>
            <a:r>
              <a:rPr lang="en-US"/>
              <a:t>Click to edit Master title style</a:t>
            </a:r>
            <a:endParaRPr lang="en-GB"/>
          </a:p>
        </p:txBody>
      </p:sp>
      <p:pic>
        <p:nvPicPr>
          <p:cNvPr id="23" name="Picture 22" descr="Text&#10;&#10;Description automatically generated with medium confidence">
            <a:extLst>
              <a:ext uri="{FF2B5EF4-FFF2-40B4-BE49-F238E27FC236}">
                <a16:creationId xmlns:a16="http://schemas.microsoft.com/office/drawing/2014/main" id="{FF041405-9714-3CD0-699B-AF1503A9B13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4376" y="7581756"/>
            <a:ext cx="1511813" cy="496444"/>
          </a:xfrm>
          <a:prstGeom prst="rect">
            <a:avLst/>
          </a:prstGeom>
        </p:spPr>
      </p:pic>
      <p:grpSp>
        <p:nvGrpSpPr>
          <p:cNvPr id="2" name="Group 1">
            <a:extLst>
              <a:ext uri="{FF2B5EF4-FFF2-40B4-BE49-F238E27FC236}">
                <a16:creationId xmlns:a16="http://schemas.microsoft.com/office/drawing/2014/main" id="{D5A27680-AD91-01DA-805D-674C4DC9E28A}"/>
              </a:ext>
            </a:extLst>
          </p:cNvPr>
          <p:cNvGrpSpPr/>
          <p:nvPr userDrawn="1"/>
        </p:nvGrpSpPr>
        <p:grpSpPr>
          <a:xfrm>
            <a:off x="0" y="344805"/>
            <a:ext cx="13914120" cy="7809094"/>
            <a:chOff x="0" y="287338"/>
            <a:chExt cx="11595100" cy="6507578"/>
          </a:xfrm>
        </p:grpSpPr>
        <p:cxnSp>
          <p:nvCxnSpPr>
            <p:cNvPr id="4" name="Straight Connector 3">
              <a:extLst>
                <a:ext uri="{FF2B5EF4-FFF2-40B4-BE49-F238E27FC236}">
                  <a16:creationId xmlns:a16="http://schemas.microsoft.com/office/drawing/2014/main" id="{97056F69-8E55-DF83-A8A4-E6C38903EF7E}"/>
                </a:ext>
              </a:extLst>
            </p:cNvPr>
            <p:cNvCxnSpPr/>
            <p:nvPr userDrawn="1"/>
          </p:nvCxnSpPr>
          <p:spPr>
            <a:xfrm>
              <a:off x="595313" y="6794916"/>
              <a:ext cx="10999787" cy="0"/>
            </a:xfrm>
            <a:prstGeom prst="line">
              <a:avLst/>
            </a:prstGeom>
            <a:ln w="127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6" name="Rectangle: Top Corners Rounded 5">
              <a:extLst>
                <a:ext uri="{FF2B5EF4-FFF2-40B4-BE49-F238E27FC236}">
                  <a16:creationId xmlns:a16="http://schemas.microsoft.com/office/drawing/2014/main" id="{67E521AB-E2A1-8A2D-AE45-61FE11678B68}"/>
                </a:ext>
              </a:extLst>
            </p:cNvPr>
            <p:cNvSpPr/>
            <p:nvPr userDrawn="1"/>
          </p:nvSpPr>
          <p:spPr>
            <a:xfrm rot="5400000" flipH="1">
              <a:off x="-142875" y="430213"/>
              <a:ext cx="457200" cy="171450"/>
            </a:xfrm>
            <a:prstGeom prst="round2SameRect">
              <a:avLst>
                <a:gd name="adj1" fmla="val 35186"/>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grpSp>
      <p:sp>
        <p:nvSpPr>
          <p:cNvPr id="7" name="Text Placeholder 6">
            <a:extLst>
              <a:ext uri="{FF2B5EF4-FFF2-40B4-BE49-F238E27FC236}">
                <a16:creationId xmlns:a16="http://schemas.microsoft.com/office/drawing/2014/main" id="{D7CBBFB3-EDF6-3797-5069-2EA2C8023F2C}"/>
              </a:ext>
            </a:extLst>
          </p:cNvPr>
          <p:cNvSpPr>
            <a:spLocks noGrp="1"/>
          </p:cNvSpPr>
          <p:nvPr>
            <p:ph type="body" sz="quarter" idx="20"/>
          </p:nvPr>
        </p:nvSpPr>
        <p:spPr>
          <a:xfrm>
            <a:off x="716280" y="1660740"/>
            <a:ext cx="5358766" cy="58449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3">
            <a:extLst>
              <a:ext uri="{FF2B5EF4-FFF2-40B4-BE49-F238E27FC236}">
                <a16:creationId xmlns:a16="http://schemas.microsoft.com/office/drawing/2014/main" id="{86E0091A-5A8C-AC79-B92D-A0B07A8EA591}"/>
              </a:ext>
            </a:extLst>
          </p:cNvPr>
          <p:cNvSpPr txBox="1">
            <a:spLocks/>
          </p:cNvSpPr>
          <p:nvPr userDrawn="1"/>
        </p:nvSpPr>
        <p:spPr>
          <a:xfrm>
            <a:off x="10198214" y="7729017"/>
            <a:ext cx="3715906" cy="424873"/>
          </a:xfrm>
          <a:custGeom>
            <a:avLst/>
            <a:gdLst>
              <a:gd name="connsiteX0" fmla="*/ 0 w 6931025"/>
              <a:gd name="connsiteY0" fmla="*/ 0 h 6858000"/>
              <a:gd name="connsiteX1" fmla="*/ 6931025 w 6931025"/>
              <a:gd name="connsiteY1" fmla="*/ 0 h 6858000"/>
              <a:gd name="connsiteX2" fmla="*/ 6931025 w 6931025"/>
              <a:gd name="connsiteY2" fmla="*/ 6858000 h 6858000"/>
              <a:gd name="connsiteX3" fmla="*/ 720000 w 6931025"/>
              <a:gd name="connsiteY3" fmla="*/ 6858000 h 6858000"/>
              <a:gd name="connsiteX4" fmla="*/ 0 w 6931025"/>
              <a:gd name="connsiteY4" fmla="*/ 613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1025" h="6858000">
                <a:moveTo>
                  <a:pt x="0" y="0"/>
                </a:moveTo>
                <a:lnTo>
                  <a:pt x="6931025" y="0"/>
                </a:lnTo>
                <a:lnTo>
                  <a:pt x="6931025" y="6858000"/>
                </a:lnTo>
                <a:lnTo>
                  <a:pt x="720000" y="6858000"/>
                </a:lnTo>
                <a:cubicBezTo>
                  <a:pt x="322355" y="6858000"/>
                  <a:pt x="0" y="6535645"/>
                  <a:pt x="0" y="6138000"/>
                </a:cubicBezTo>
                <a:close/>
              </a:path>
            </a:pathLst>
          </a:custGeom>
          <a:noFill/>
        </p:spPr>
        <p:txBody>
          <a:bodyPr vert="horz" wrap="square"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360000" indent="-180000" algn="l" defTabSz="914400" rtl="0" eaLnBrk="1" latinLnBrk="0" hangingPunct="1">
              <a:lnSpc>
                <a:spcPct val="100000"/>
              </a:lnSpc>
              <a:spcBef>
                <a:spcPts val="0"/>
              </a:spcBef>
              <a:spcAft>
                <a:spcPts val="600"/>
              </a:spcAft>
              <a:buFont typeface="Arial" panose="020B0604020202020204" pitchFamily="34" charset="0"/>
              <a:buChar char="•"/>
              <a:defRPr lang="en-US" sz="1600" kern="1200" dirty="0" smtClean="0">
                <a:solidFill>
                  <a:schemeClr val="tx2"/>
                </a:solidFill>
                <a:latin typeface="+mn-lt"/>
                <a:ea typeface="+mn-ea"/>
                <a:cs typeface="+mn-cs"/>
              </a:defRPr>
            </a:lvl2pPr>
            <a:lvl3pPr marL="54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72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4pPr>
            <a:lvl5pPr marL="900000" indent="-180000" algn="l" defTabSz="914400" rtl="0" eaLnBrk="1" latinLnBrk="0" hangingPunct="1">
              <a:lnSpc>
                <a:spcPct val="100000"/>
              </a:lnSpc>
              <a:spcBef>
                <a:spcPts val="0"/>
              </a:spcBef>
              <a:spcAft>
                <a:spcPts val="600"/>
              </a:spcAft>
              <a:buFont typeface="Arial" panose="020B0604020202020204" pitchFamily="34" charset="0"/>
              <a:buChar char="•"/>
              <a:defRPr lang="en-GB" sz="1600" kern="1200" dirty="0" smtClean="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Aft>
                <a:spcPts val="0"/>
              </a:spcAft>
            </a:pPr>
            <a:r>
              <a:rPr lang="en-US" sz="720">
                <a:solidFill>
                  <a:schemeClr val="bg1"/>
                </a:solidFill>
              </a:rPr>
              <a:t>Copyright © </a:t>
            </a:r>
            <a:r>
              <a:rPr lang="en-US" sz="720" err="1">
                <a:solidFill>
                  <a:schemeClr val="bg1"/>
                </a:solidFill>
              </a:rPr>
              <a:t>HighRes</a:t>
            </a:r>
            <a:r>
              <a:rPr lang="en-US" sz="720">
                <a:solidFill>
                  <a:schemeClr val="bg1"/>
                </a:solidFill>
              </a:rPr>
              <a:t> </a:t>
            </a:r>
            <a:r>
              <a:rPr lang="en-US" sz="720" err="1">
                <a:solidFill>
                  <a:schemeClr val="bg1"/>
                </a:solidFill>
              </a:rPr>
              <a:t>Biosolutions</a:t>
            </a:r>
            <a:r>
              <a:rPr lang="en-US" sz="720">
                <a:solidFill>
                  <a:schemeClr val="bg1"/>
                </a:solidFill>
              </a:rPr>
              <a:t> 2023. </a:t>
            </a:r>
          </a:p>
          <a:p>
            <a:pPr algn="r">
              <a:spcAft>
                <a:spcPts val="0"/>
              </a:spcAft>
            </a:pPr>
            <a:r>
              <a:rPr lang="en-US" sz="720">
                <a:solidFill>
                  <a:schemeClr val="bg1"/>
                </a:solidFill>
              </a:rPr>
              <a:t>All Rights Reserved, CONFIDENTIAL.</a:t>
            </a:r>
          </a:p>
          <a:p>
            <a:pPr marL="0" indent="0" algn="r" defTabSz="1097280" rtl="0" eaLnBrk="1" latinLnBrk="0" hangingPunct="1">
              <a:lnSpc>
                <a:spcPct val="100000"/>
              </a:lnSpc>
              <a:spcBef>
                <a:spcPts val="0"/>
              </a:spcBef>
              <a:spcAft>
                <a:spcPts val="0"/>
              </a:spcAft>
              <a:buFont typeface="Arial" panose="020B0604020202020204" pitchFamily="34" charset="0"/>
              <a:buNone/>
            </a:pPr>
            <a:r>
              <a:rPr lang="en-US" sz="720" kern="1200">
                <a:solidFill>
                  <a:schemeClr val="bg1"/>
                </a:solidFill>
                <a:latin typeface="+mn-lt"/>
                <a:ea typeface="+mn-ea"/>
                <a:cs typeface="+mn-cs"/>
              </a:rPr>
              <a:t>MR-DIG-231230-01 </a:t>
            </a:r>
            <a:r>
              <a:rPr lang="en-US" sz="720" kern="1200" err="1">
                <a:solidFill>
                  <a:schemeClr val="bg1"/>
                </a:solidFill>
                <a:latin typeface="+mn-lt"/>
                <a:ea typeface="+mn-ea"/>
                <a:cs typeface="+mn-cs"/>
              </a:rPr>
              <a:t>RevA</a:t>
            </a:r>
            <a:endParaRPr lang="en-US" sz="720" kern="1200">
              <a:solidFill>
                <a:schemeClr val="bg1"/>
              </a:solidFill>
              <a:latin typeface="+mn-lt"/>
              <a:ea typeface="+mn-ea"/>
              <a:cs typeface="+mn-cs"/>
            </a:endParaRPr>
          </a:p>
        </p:txBody>
      </p:sp>
    </p:spTree>
    <p:extLst>
      <p:ext uri="{BB962C8B-B14F-4D97-AF65-F5344CB8AC3E}">
        <p14:creationId xmlns:p14="http://schemas.microsoft.com/office/powerpoint/2010/main" val="80357487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icture and Content Lar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DDD6A5B-7EB7-1D80-B044-E0875E9DC664}"/>
              </a:ext>
            </a:extLst>
          </p:cNvPr>
          <p:cNvSpPr>
            <a:spLocks noGrp="1"/>
          </p:cNvSpPr>
          <p:nvPr>
            <p:ph type="pic" sz="quarter" idx="19"/>
          </p:nvPr>
        </p:nvSpPr>
        <p:spPr>
          <a:xfrm>
            <a:off x="9671686" y="0"/>
            <a:ext cx="4958714" cy="7505700"/>
          </a:xfrm>
          <a:custGeom>
            <a:avLst/>
            <a:gdLst>
              <a:gd name="connsiteX0" fmla="*/ 0 w 4132262"/>
              <a:gd name="connsiteY0" fmla="*/ 0 h 6254750"/>
              <a:gd name="connsiteX1" fmla="*/ 4132262 w 4132262"/>
              <a:gd name="connsiteY1" fmla="*/ 0 h 6254750"/>
              <a:gd name="connsiteX2" fmla="*/ 4132262 w 4132262"/>
              <a:gd name="connsiteY2" fmla="*/ 6254750 h 6254750"/>
              <a:gd name="connsiteX3" fmla="*/ 241200 w 4132262"/>
              <a:gd name="connsiteY3" fmla="*/ 6254750 h 6254750"/>
              <a:gd name="connsiteX4" fmla="*/ 0 w 4132262"/>
              <a:gd name="connsiteY4" fmla="*/ 6013550 h 625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2262" h="6254750">
                <a:moveTo>
                  <a:pt x="0" y="0"/>
                </a:moveTo>
                <a:lnTo>
                  <a:pt x="4132262" y="0"/>
                </a:lnTo>
                <a:lnTo>
                  <a:pt x="4132262" y="6254750"/>
                </a:lnTo>
                <a:lnTo>
                  <a:pt x="241200" y="6254750"/>
                </a:lnTo>
                <a:cubicBezTo>
                  <a:pt x="107900" y="6254750"/>
                  <a:pt x="0" y="6146850"/>
                  <a:pt x="0" y="6013550"/>
                </a:cubicBezTo>
                <a:close/>
              </a:path>
            </a:pathLst>
          </a:custGeom>
          <a:solidFill>
            <a:schemeClr val="bg1">
              <a:lumMod val="95000"/>
            </a:schemeClr>
          </a:solidFill>
        </p:spPr>
        <p:txBody>
          <a:bodyPr wrap="square" anchor="ctr" anchorCtr="0">
            <a:noAutofit/>
          </a:bodyPr>
          <a:lstStyle>
            <a:lvl1pPr algn="ctr">
              <a:defRPr/>
            </a:lvl1pPr>
          </a:lstStyle>
          <a:p>
            <a:r>
              <a:rPr lang="en-US"/>
              <a:t>Click icon to add picture</a:t>
            </a:r>
            <a:endParaRPr lang="en-GB"/>
          </a:p>
        </p:txBody>
      </p:sp>
      <p:pic>
        <p:nvPicPr>
          <p:cNvPr id="12" name="Picture 11" descr="Logo&#10;&#10;Description automatically generated with medium confidence">
            <a:extLst>
              <a:ext uri="{FF2B5EF4-FFF2-40B4-BE49-F238E27FC236}">
                <a16:creationId xmlns:a16="http://schemas.microsoft.com/office/drawing/2014/main" id="{3E6E3848-2A77-4B6E-3116-FF3606431F2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4376" y="7581400"/>
            <a:ext cx="1512899" cy="496800"/>
          </a:xfrm>
          <a:prstGeom prst="rect">
            <a:avLst/>
          </a:prstGeom>
        </p:spPr>
      </p:pic>
      <p:grpSp>
        <p:nvGrpSpPr>
          <p:cNvPr id="2" name="Group 1">
            <a:extLst>
              <a:ext uri="{FF2B5EF4-FFF2-40B4-BE49-F238E27FC236}">
                <a16:creationId xmlns:a16="http://schemas.microsoft.com/office/drawing/2014/main" id="{85C13062-8CB7-C247-9EFC-B8DA2DE0199F}"/>
              </a:ext>
            </a:extLst>
          </p:cNvPr>
          <p:cNvGrpSpPr/>
          <p:nvPr userDrawn="1"/>
        </p:nvGrpSpPr>
        <p:grpSpPr>
          <a:xfrm>
            <a:off x="0" y="344805"/>
            <a:ext cx="13914120" cy="7809094"/>
            <a:chOff x="0" y="287338"/>
            <a:chExt cx="11595100" cy="6507578"/>
          </a:xfrm>
        </p:grpSpPr>
        <p:cxnSp>
          <p:nvCxnSpPr>
            <p:cNvPr id="3" name="Straight Connector 2">
              <a:extLst>
                <a:ext uri="{FF2B5EF4-FFF2-40B4-BE49-F238E27FC236}">
                  <a16:creationId xmlns:a16="http://schemas.microsoft.com/office/drawing/2014/main" id="{3E6AB119-1036-279E-1B16-B0AFC3EB766F}"/>
                </a:ext>
              </a:extLst>
            </p:cNvPr>
            <p:cNvCxnSpPr/>
            <p:nvPr userDrawn="1"/>
          </p:nvCxnSpPr>
          <p:spPr>
            <a:xfrm>
              <a:off x="595313" y="6794916"/>
              <a:ext cx="10999787" cy="0"/>
            </a:xfrm>
            <a:prstGeom prst="line">
              <a:avLst/>
            </a:prstGeom>
            <a:ln w="127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5" name="Rectangle: Top Corners Rounded 4">
              <a:extLst>
                <a:ext uri="{FF2B5EF4-FFF2-40B4-BE49-F238E27FC236}">
                  <a16:creationId xmlns:a16="http://schemas.microsoft.com/office/drawing/2014/main" id="{D498C2F7-61DE-5AE3-9E37-EF8983F06E04}"/>
                </a:ext>
              </a:extLst>
            </p:cNvPr>
            <p:cNvSpPr/>
            <p:nvPr userDrawn="1"/>
          </p:nvSpPr>
          <p:spPr>
            <a:xfrm rot="5400000" flipH="1">
              <a:off x="-142875" y="430213"/>
              <a:ext cx="457200" cy="171450"/>
            </a:xfrm>
            <a:prstGeom prst="round2SameRect">
              <a:avLst>
                <a:gd name="adj1" fmla="val 35186"/>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grpSp>
      <p:sp>
        <p:nvSpPr>
          <p:cNvPr id="4" name="Title 3">
            <a:extLst>
              <a:ext uri="{FF2B5EF4-FFF2-40B4-BE49-F238E27FC236}">
                <a16:creationId xmlns:a16="http://schemas.microsoft.com/office/drawing/2014/main" id="{7AB77862-A7FD-7C8B-E409-93AB8970043B}"/>
              </a:ext>
            </a:extLst>
          </p:cNvPr>
          <p:cNvSpPr>
            <a:spLocks noGrp="1"/>
          </p:cNvSpPr>
          <p:nvPr>
            <p:ph type="title"/>
          </p:nvPr>
        </p:nvSpPr>
        <p:spPr>
          <a:xfrm>
            <a:off x="714376" y="344806"/>
            <a:ext cx="8719184" cy="517064"/>
          </a:xfrm>
        </p:spPr>
        <p:txBody>
          <a:bodyPr/>
          <a:lstStyle/>
          <a:p>
            <a:r>
              <a:rPr lang="en-US"/>
              <a:t>Click to edit Master title style</a:t>
            </a:r>
            <a:endParaRPr lang="en-GB"/>
          </a:p>
        </p:txBody>
      </p:sp>
      <p:sp>
        <p:nvSpPr>
          <p:cNvPr id="7" name="Text Placeholder 6">
            <a:extLst>
              <a:ext uri="{FF2B5EF4-FFF2-40B4-BE49-F238E27FC236}">
                <a16:creationId xmlns:a16="http://schemas.microsoft.com/office/drawing/2014/main" id="{E68B1A16-410E-FC3F-BFA4-CCDFBA2157C5}"/>
              </a:ext>
            </a:extLst>
          </p:cNvPr>
          <p:cNvSpPr>
            <a:spLocks noGrp="1"/>
          </p:cNvSpPr>
          <p:nvPr>
            <p:ph type="body" sz="quarter" idx="23"/>
          </p:nvPr>
        </p:nvSpPr>
        <p:spPr>
          <a:xfrm>
            <a:off x="716280" y="868321"/>
            <a:ext cx="8717280" cy="332399"/>
          </a:xfrm>
        </p:spPr>
        <p:txBody>
          <a:bodyPr>
            <a:noAutofit/>
          </a:bodyPr>
          <a:lstStyle>
            <a:lvl1pPr>
              <a:defRPr sz="2160">
                <a:solidFill>
                  <a:schemeClr val="accent3"/>
                </a:solidFill>
              </a:defRPr>
            </a:lvl1pPr>
            <a:lvl2pPr marL="216000" indent="0">
              <a:buNone/>
              <a:defRPr/>
            </a:lvl2pPr>
          </a:lstStyle>
          <a:p>
            <a:pPr lvl="0"/>
            <a:r>
              <a:rPr lang="en-US"/>
              <a:t>Click to edit Master text styles</a:t>
            </a:r>
          </a:p>
        </p:txBody>
      </p:sp>
      <p:sp>
        <p:nvSpPr>
          <p:cNvPr id="8" name="Text Placeholder 7">
            <a:extLst>
              <a:ext uri="{FF2B5EF4-FFF2-40B4-BE49-F238E27FC236}">
                <a16:creationId xmlns:a16="http://schemas.microsoft.com/office/drawing/2014/main" id="{5D4FC226-C530-6037-0808-980454D09D03}"/>
              </a:ext>
            </a:extLst>
          </p:cNvPr>
          <p:cNvSpPr>
            <a:spLocks noGrp="1"/>
          </p:cNvSpPr>
          <p:nvPr>
            <p:ph type="body" sz="quarter" idx="24"/>
          </p:nvPr>
        </p:nvSpPr>
        <p:spPr>
          <a:xfrm>
            <a:off x="716280" y="1436371"/>
            <a:ext cx="8717280" cy="60693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3">
            <a:extLst>
              <a:ext uri="{FF2B5EF4-FFF2-40B4-BE49-F238E27FC236}">
                <a16:creationId xmlns:a16="http://schemas.microsoft.com/office/drawing/2014/main" id="{0F2278E4-B257-B94D-AB6B-1D2BE0614445}"/>
              </a:ext>
            </a:extLst>
          </p:cNvPr>
          <p:cNvSpPr txBox="1">
            <a:spLocks/>
          </p:cNvSpPr>
          <p:nvPr userDrawn="1"/>
        </p:nvSpPr>
        <p:spPr>
          <a:xfrm>
            <a:off x="10198214" y="7729017"/>
            <a:ext cx="3715906" cy="424873"/>
          </a:xfrm>
          <a:custGeom>
            <a:avLst/>
            <a:gdLst>
              <a:gd name="connsiteX0" fmla="*/ 0 w 6931025"/>
              <a:gd name="connsiteY0" fmla="*/ 0 h 6858000"/>
              <a:gd name="connsiteX1" fmla="*/ 6931025 w 6931025"/>
              <a:gd name="connsiteY1" fmla="*/ 0 h 6858000"/>
              <a:gd name="connsiteX2" fmla="*/ 6931025 w 6931025"/>
              <a:gd name="connsiteY2" fmla="*/ 6858000 h 6858000"/>
              <a:gd name="connsiteX3" fmla="*/ 720000 w 6931025"/>
              <a:gd name="connsiteY3" fmla="*/ 6858000 h 6858000"/>
              <a:gd name="connsiteX4" fmla="*/ 0 w 6931025"/>
              <a:gd name="connsiteY4" fmla="*/ 613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1025" h="6858000">
                <a:moveTo>
                  <a:pt x="0" y="0"/>
                </a:moveTo>
                <a:lnTo>
                  <a:pt x="6931025" y="0"/>
                </a:lnTo>
                <a:lnTo>
                  <a:pt x="6931025" y="6858000"/>
                </a:lnTo>
                <a:lnTo>
                  <a:pt x="720000" y="6858000"/>
                </a:lnTo>
                <a:cubicBezTo>
                  <a:pt x="322355" y="6858000"/>
                  <a:pt x="0" y="6535645"/>
                  <a:pt x="0" y="6138000"/>
                </a:cubicBezTo>
                <a:close/>
              </a:path>
            </a:pathLst>
          </a:custGeom>
          <a:noFill/>
        </p:spPr>
        <p:txBody>
          <a:bodyPr vert="horz" wrap="square"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360000" indent="-180000" algn="l" defTabSz="914400" rtl="0" eaLnBrk="1" latinLnBrk="0" hangingPunct="1">
              <a:lnSpc>
                <a:spcPct val="100000"/>
              </a:lnSpc>
              <a:spcBef>
                <a:spcPts val="0"/>
              </a:spcBef>
              <a:spcAft>
                <a:spcPts val="600"/>
              </a:spcAft>
              <a:buFont typeface="Arial" panose="020B0604020202020204" pitchFamily="34" charset="0"/>
              <a:buChar char="•"/>
              <a:defRPr lang="en-US" sz="1600" kern="1200" dirty="0" smtClean="0">
                <a:solidFill>
                  <a:schemeClr val="tx2"/>
                </a:solidFill>
                <a:latin typeface="+mn-lt"/>
                <a:ea typeface="+mn-ea"/>
                <a:cs typeface="+mn-cs"/>
              </a:defRPr>
            </a:lvl2pPr>
            <a:lvl3pPr marL="54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72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4pPr>
            <a:lvl5pPr marL="900000" indent="-180000" algn="l" defTabSz="914400" rtl="0" eaLnBrk="1" latinLnBrk="0" hangingPunct="1">
              <a:lnSpc>
                <a:spcPct val="100000"/>
              </a:lnSpc>
              <a:spcBef>
                <a:spcPts val="0"/>
              </a:spcBef>
              <a:spcAft>
                <a:spcPts val="600"/>
              </a:spcAft>
              <a:buFont typeface="Arial" panose="020B0604020202020204" pitchFamily="34" charset="0"/>
              <a:buChar char="•"/>
              <a:defRPr lang="en-GB" sz="1600" kern="1200" dirty="0" smtClean="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Aft>
                <a:spcPts val="0"/>
              </a:spcAft>
            </a:pPr>
            <a:r>
              <a:rPr lang="en-US" sz="720">
                <a:solidFill>
                  <a:schemeClr val="tx2">
                    <a:lumMod val="75000"/>
                    <a:lumOff val="25000"/>
                  </a:schemeClr>
                </a:solidFill>
              </a:rPr>
              <a:t>Copyright © </a:t>
            </a:r>
            <a:r>
              <a:rPr lang="en-US" sz="720" err="1">
                <a:solidFill>
                  <a:schemeClr val="tx2">
                    <a:lumMod val="75000"/>
                    <a:lumOff val="25000"/>
                  </a:schemeClr>
                </a:solidFill>
              </a:rPr>
              <a:t>HighRes</a:t>
            </a:r>
            <a:r>
              <a:rPr lang="en-US" sz="720">
                <a:solidFill>
                  <a:schemeClr val="tx2">
                    <a:lumMod val="75000"/>
                    <a:lumOff val="25000"/>
                  </a:schemeClr>
                </a:solidFill>
              </a:rPr>
              <a:t> </a:t>
            </a:r>
            <a:r>
              <a:rPr lang="en-US" sz="720" err="1">
                <a:solidFill>
                  <a:schemeClr val="tx2">
                    <a:lumMod val="75000"/>
                    <a:lumOff val="25000"/>
                  </a:schemeClr>
                </a:solidFill>
              </a:rPr>
              <a:t>Biosolutions</a:t>
            </a:r>
            <a:r>
              <a:rPr lang="en-US" sz="720">
                <a:solidFill>
                  <a:schemeClr val="tx2">
                    <a:lumMod val="75000"/>
                    <a:lumOff val="25000"/>
                  </a:schemeClr>
                </a:solidFill>
              </a:rPr>
              <a:t> 2023. </a:t>
            </a:r>
          </a:p>
          <a:p>
            <a:pPr algn="r">
              <a:spcAft>
                <a:spcPts val="0"/>
              </a:spcAft>
            </a:pPr>
            <a:r>
              <a:rPr lang="en-US" sz="720">
                <a:solidFill>
                  <a:schemeClr val="tx2">
                    <a:lumMod val="75000"/>
                    <a:lumOff val="25000"/>
                  </a:schemeClr>
                </a:solidFill>
              </a:rPr>
              <a:t>All Rights Reserved, CONFIDENTIAL.</a:t>
            </a:r>
          </a:p>
          <a:p>
            <a:pPr marL="0" indent="0" algn="r" defTabSz="1097280" rtl="0" eaLnBrk="1" latinLnBrk="0" hangingPunct="1">
              <a:lnSpc>
                <a:spcPct val="100000"/>
              </a:lnSpc>
              <a:spcBef>
                <a:spcPts val="0"/>
              </a:spcBef>
              <a:spcAft>
                <a:spcPts val="0"/>
              </a:spcAft>
              <a:buFont typeface="Arial" panose="020B0604020202020204" pitchFamily="34" charset="0"/>
              <a:buNone/>
            </a:pPr>
            <a:r>
              <a:rPr lang="en-US" sz="720" kern="1200">
                <a:solidFill>
                  <a:schemeClr val="tx2">
                    <a:lumMod val="75000"/>
                    <a:lumOff val="25000"/>
                  </a:schemeClr>
                </a:solidFill>
                <a:latin typeface="+mn-lt"/>
                <a:ea typeface="+mn-ea"/>
                <a:cs typeface="+mn-cs"/>
              </a:rPr>
              <a:t>MR-DIG-231230-01 </a:t>
            </a:r>
            <a:r>
              <a:rPr lang="en-US" sz="720" kern="1200" err="1">
                <a:solidFill>
                  <a:schemeClr val="tx2">
                    <a:lumMod val="75000"/>
                    <a:lumOff val="25000"/>
                  </a:schemeClr>
                </a:solidFill>
                <a:latin typeface="+mn-lt"/>
                <a:ea typeface="+mn-ea"/>
                <a:cs typeface="+mn-cs"/>
              </a:rPr>
              <a:t>RevA</a:t>
            </a:r>
            <a:endParaRPr lang="en-US" sz="720" kern="1200">
              <a:solidFill>
                <a:schemeClr val="tx2">
                  <a:lumMod val="75000"/>
                  <a:lumOff val="25000"/>
                </a:schemeClr>
              </a:solidFill>
              <a:latin typeface="+mn-lt"/>
              <a:ea typeface="+mn-ea"/>
              <a:cs typeface="+mn-cs"/>
            </a:endParaRPr>
          </a:p>
        </p:txBody>
      </p:sp>
    </p:spTree>
    <p:extLst>
      <p:ext uri="{BB962C8B-B14F-4D97-AF65-F5344CB8AC3E}">
        <p14:creationId xmlns:p14="http://schemas.microsoft.com/office/powerpoint/2010/main" val="167936049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icture and Content Large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20B1A24-7766-B203-FBE7-7AFFC63D148C}"/>
              </a:ext>
            </a:extLst>
          </p:cNvPr>
          <p:cNvSpPr/>
          <p:nvPr userDrawn="1"/>
        </p:nvSpPr>
        <p:spPr>
          <a:xfrm>
            <a:off x="0" y="1"/>
            <a:ext cx="14630400" cy="14363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70"/>
          </a:p>
        </p:txBody>
      </p:sp>
      <p:grpSp>
        <p:nvGrpSpPr>
          <p:cNvPr id="14" name="Group 13">
            <a:extLst>
              <a:ext uri="{FF2B5EF4-FFF2-40B4-BE49-F238E27FC236}">
                <a16:creationId xmlns:a16="http://schemas.microsoft.com/office/drawing/2014/main" id="{D2619237-A3EF-DB7C-85E0-9483421C98A5}"/>
              </a:ext>
            </a:extLst>
          </p:cNvPr>
          <p:cNvGrpSpPr/>
          <p:nvPr userDrawn="1"/>
        </p:nvGrpSpPr>
        <p:grpSpPr>
          <a:xfrm>
            <a:off x="0" y="344805"/>
            <a:ext cx="13914120" cy="7809094"/>
            <a:chOff x="0" y="287338"/>
            <a:chExt cx="11595100" cy="6507578"/>
          </a:xfrm>
        </p:grpSpPr>
        <p:cxnSp>
          <p:nvCxnSpPr>
            <p:cNvPr id="15" name="Straight Connector 14">
              <a:extLst>
                <a:ext uri="{FF2B5EF4-FFF2-40B4-BE49-F238E27FC236}">
                  <a16:creationId xmlns:a16="http://schemas.microsoft.com/office/drawing/2014/main" id="{55171E73-568F-56EA-C652-1432359D47ED}"/>
                </a:ext>
              </a:extLst>
            </p:cNvPr>
            <p:cNvCxnSpPr/>
            <p:nvPr userDrawn="1"/>
          </p:nvCxnSpPr>
          <p:spPr>
            <a:xfrm>
              <a:off x="595313" y="6794916"/>
              <a:ext cx="10999787" cy="0"/>
            </a:xfrm>
            <a:prstGeom prst="line">
              <a:avLst/>
            </a:prstGeom>
            <a:ln w="127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16" name="Rectangle: Top Corners Rounded 15">
              <a:extLst>
                <a:ext uri="{FF2B5EF4-FFF2-40B4-BE49-F238E27FC236}">
                  <a16:creationId xmlns:a16="http://schemas.microsoft.com/office/drawing/2014/main" id="{51C8F742-20F8-519A-D9C4-2153D4FEBE54}"/>
                </a:ext>
              </a:extLst>
            </p:cNvPr>
            <p:cNvSpPr/>
            <p:nvPr userDrawn="1"/>
          </p:nvSpPr>
          <p:spPr>
            <a:xfrm rot="5400000" flipH="1">
              <a:off x="-142875" y="430213"/>
              <a:ext cx="457200" cy="171450"/>
            </a:xfrm>
            <a:prstGeom prst="round2SameRect">
              <a:avLst>
                <a:gd name="adj1" fmla="val 35186"/>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grpSp>
      <p:sp>
        <p:nvSpPr>
          <p:cNvPr id="9" name="Picture Placeholder 8">
            <a:extLst>
              <a:ext uri="{FF2B5EF4-FFF2-40B4-BE49-F238E27FC236}">
                <a16:creationId xmlns:a16="http://schemas.microsoft.com/office/drawing/2014/main" id="{BDDD6A5B-7EB7-1D80-B044-E0875E9DC664}"/>
              </a:ext>
            </a:extLst>
          </p:cNvPr>
          <p:cNvSpPr>
            <a:spLocks noGrp="1"/>
          </p:cNvSpPr>
          <p:nvPr>
            <p:ph type="pic" sz="quarter" idx="19"/>
          </p:nvPr>
        </p:nvSpPr>
        <p:spPr>
          <a:xfrm>
            <a:off x="9671686" y="0"/>
            <a:ext cx="4958714" cy="7505700"/>
          </a:xfrm>
          <a:custGeom>
            <a:avLst/>
            <a:gdLst>
              <a:gd name="connsiteX0" fmla="*/ 0 w 4132262"/>
              <a:gd name="connsiteY0" fmla="*/ 0 h 6254750"/>
              <a:gd name="connsiteX1" fmla="*/ 4132262 w 4132262"/>
              <a:gd name="connsiteY1" fmla="*/ 0 h 6254750"/>
              <a:gd name="connsiteX2" fmla="*/ 4132262 w 4132262"/>
              <a:gd name="connsiteY2" fmla="*/ 6254750 h 6254750"/>
              <a:gd name="connsiteX3" fmla="*/ 241200 w 4132262"/>
              <a:gd name="connsiteY3" fmla="*/ 6254750 h 6254750"/>
              <a:gd name="connsiteX4" fmla="*/ 0 w 4132262"/>
              <a:gd name="connsiteY4" fmla="*/ 6013550 h 625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2262" h="6254750">
                <a:moveTo>
                  <a:pt x="0" y="0"/>
                </a:moveTo>
                <a:lnTo>
                  <a:pt x="4132262" y="0"/>
                </a:lnTo>
                <a:lnTo>
                  <a:pt x="4132262" y="6254750"/>
                </a:lnTo>
                <a:lnTo>
                  <a:pt x="241200" y="6254750"/>
                </a:lnTo>
                <a:cubicBezTo>
                  <a:pt x="107900" y="6254750"/>
                  <a:pt x="0" y="6146850"/>
                  <a:pt x="0" y="6013550"/>
                </a:cubicBezTo>
                <a:close/>
              </a:path>
            </a:pathLst>
          </a:custGeom>
          <a:solidFill>
            <a:schemeClr val="bg1">
              <a:lumMod val="95000"/>
            </a:schemeClr>
          </a:solidFill>
        </p:spPr>
        <p:txBody>
          <a:bodyPr wrap="square" anchor="ctr" anchorCtr="0">
            <a:noAutofit/>
          </a:bodyPr>
          <a:lstStyle>
            <a:lvl1pPr algn="ctr">
              <a:defRPr/>
            </a:lvl1pPr>
          </a:lstStyle>
          <a:p>
            <a:r>
              <a:rPr lang="en-US"/>
              <a:t>Click icon to add picture</a:t>
            </a:r>
            <a:endParaRPr lang="en-GB"/>
          </a:p>
        </p:txBody>
      </p:sp>
      <p:pic>
        <p:nvPicPr>
          <p:cNvPr id="12" name="Picture 11" descr="Logo&#10;&#10;Description automatically generated with medium confidence">
            <a:extLst>
              <a:ext uri="{FF2B5EF4-FFF2-40B4-BE49-F238E27FC236}">
                <a16:creationId xmlns:a16="http://schemas.microsoft.com/office/drawing/2014/main" id="{3E6E3848-2A77-4B6E-3116-FF3606431F2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4376" y="7581400"/>
            <a:ext cx="1512899" cy="496800"/>
          </a:xfrm>
          <a:prstGeom prst="rect">
            <a:avLst/>
          </a:prstGeom>
        </p:spPr>
      </p:pic>
      <p:sp>
        <p:nvSpPr>
          <p:cNvPr id="4" name="Title 3">
            <a:extLst>
              <a:ext uri="{FF2B5EF4-FFF2-40B4-BE49-F238E27FC236}">
                <a16:creationId xmlns:a16="http://schemas.microsoft.com/office/drawing/2014/main" id="{7AB77862-A7FD-7C8B-E409-93AB8970043B}"/>
              </a:ext>
            </a:extLst>
          </p:cNvPr>
          <p:cNvSpPr>
            <a:spLocks noGrp="1"/>
          </p:cNvSpPr>
          <p:nvPr>
            <p:ph type="title"/>
          </p:nvPr>
        </p:nvSpPr>
        <p:spPr>
          <a:xfrm>
            <a:off x="714376" y="344806"/>
            <a:ext cx="8719184" cy="517064"/>
          </a:xfrm>
        </p:spPr>
        <p:txBody>
          <a:bodyPr/>
          <a:lstStyle>
            <a:lvl1pPr>
              <a:defRPr>
                <a:solidFill>
                  <a:schemeClr val="bg1"/>
                </a:solidFill>
              </a:defRPr>
            </a:lvl1pPr>
          </a:lstStyle>
          <a:p>
            <a:r>
              <a:rPr lang="en-US"/>
              <a:t>Click to edit Master title style</a:t>
            </a:r>
            <a:endParaRPr lang="en-GB"/>
          </a:p>
        </p:txBody>
      </p:sp>
      <p:sp>
        <p:nvSpPr>
          <p:cNvPr id="7" name="Text Placeholder 6">
            <a:extLst>
              <a:ext uri="{FF2B5EF4-FFF2-40B4-BE49-F238E27FC236}">
                <a16:creationId xmlns:a16="http://schemas.microsoft.com/office/drawing/2014/main" id="{E68B1A16-410E-FC3F-BFA4-CCDFBA2157C5}"/>
              </a:ext>
            </a:extLst>
          </p:cNvPr>
          <p:cNvSpPr>
            <a:spLocks noGrp="1"/>
          </p:cNvSpPr>
          <p:nvPr>
            <p:ph type="body" sz="quarter" idx="23"/>
          </p:nvPr>
        </p:nvSpPr>
        <p:spPr>
          <a:xfrm>
            <a:off x="716280" y="868321"/>
            <a:ext cx="8717280" cy="332399"/>
          </a:xfrm>
        </p:spPr>
        <p:txBody>
          <a:bodyPr>
            <a:noAutofit/>
          </a:bodyPr>
          <a:lstStyle>
            <a:lvl1pPr>
              <a:defRPr sz="2160">
                <a:solidFill>
                  <a:schemeClr val="accent3"/>
                </a:solidFill>
              </a:defRPr>
            </a:lvl1pPr>
            <a:lvl2pPr marL="216000" indent="0">
              <a:buNone/>
              <a:defRPr/>
            </a:lvl2pPr>
          </a:lstStyle>
          <a:p>
            <a:pPr lvl="0"/>
            <a:r>
              <a:rPr lang="en-US"/>
              <a:t>Click to edit Master text styles</a:t>
            </a:r>
          </a:p>
        </p:txBody>
      </p:sp>
      <p:sp>
        <p:nvSpPr>
          <p:cNvPr id="3" name="Text Placeholder 2">
            <a:extLst>
              <a:ext uri="{FF2B5EF4-FFF2-40B4-BE49-F238E27FC236}">
                <a16:creationId xmlns:a16="http://schemas.microsoft.com/office/drawing/2014/main" id="{C8D2E2CD-DAF3-CA2F-B212-9463E4204B82}"/>
              </a:ext>
            </a:extLst>
          </p:cNvPr>
          <p:cNvSpPr>
            <a:spLocks noGrp="1"/>
          </p:cNvSpPr>
          <p:nvPr>
            <p:ph type="body" sz="quarter" idx="24"/>
          </p:nvPr>
        </p:nvSpPr>
        <p:spPr>
          <a:xfrm>
            <a:off x="716280" y="1660740"/>
            <a:ext cx="8717280" cy="5844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Footer Placeholder 3">
            <a:extLst>
              <a:ext uri="{FF2B5EF4-FFF2-40B4-BE49-F238E27FC236}">
                <a16:creationId xmlns:a16="http://schemas.microsoft.com/office/drawing/2014/main" id="{79AD5500-9414-F1A9-252B-76BFA2E13A90}"/>
              </a:ext>
            </a:extLst>
          </p:cNvPr>
          <p:cNvSpPr txBox="1">
            <a:spLocks/>
          </p:cNvSpPr>
          <p:nvPr userDrawn="1"/>
        </p:nvSpPr>
        <p:spPr>
          <a:xfrm>
            <a:off x="10198214" y="7729017"/>
            <a:ext cx="3715906" cy="424873"/>
          </a:xfrm>
          <a:custGeom>
            <a:avLst/>
            <a:gdLst>
              <a:gd name="connsiteX0" fmla="*/ 0 w 6931025"/>
              <a:gd name="connsiteY0" fmla="*/ 0 h 6858000"/>
              <a:gd name="connsiteX1" fmla="*/ 6931025 w 6931025"/>
              <a:gd name="connsiteY1" fmla="*/ 0 h 6858000"/>
              <a:gd name="connsiteX2" fmla="*/ 6931025 w 6931025"/>
              <a:gd name="connsiteY2" fmla="*/ 6858000 h 6858000"/>
              <a:gd name="connsiteX3" fmla="*/ 720000 w 6931025"/>
              <a:gd name="connsiteY3" fmla="*/ 6858000 h 6858000"/>
              <a:gd name="connsiteX4" fmla="*/ 0 w 6931025"/>
              <a:gd name="connsiteY4" fmla="*/ 613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1025" h="6858000">
                <a:moveTo>
                  <a:pt x="0" y="0"/>
                </a:moveTo>
                <a:lnTo>
                  <a:pt x="6931025" y="0"/>
                </a:lnTo>
                <a:lnTo>
                  <a:pt x="6931025" y="6858000"/>
                </a:lnTo>
                <a:lnTo>
                  <a:pt x="720000" y="6858000"/>
                </a:lnTo>
                <a:cubicBezTo>
                  <a:pt x="322355" y="6858000"/>
                  <a:pt x="0" y="6535645"/>
                  <a:pt x="0" y="6138000"/>
                </a:cubicBezTo>
                <a:close/>
              </a:path>
            </a:pathLst>
          </a:custGeom>
          <a:noFill/>
        </p:spPr>
        <p:txBody>
          <a:bodyPr vert="horz" wrap="square"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360000" indent="-180000" algn="l" defTabSz="914400" rtl="0" eaLnBrk="1" latinLnBrk="0" hangingPunct="1">
              <a:lnSpc>
                <a:spcPct val="100000"/>
              </a:lnSpc>
              <a:spcBef>
                <a:spcPts val="0"/>
              </a:spcBef>
              <a:spcAft>
                <a:spcPts val="600"/>
              </a:spcAft>
              <a:buFont typeface="Arial" panose="020B0604020202020204" pitchFamily="34" charset="0"/>
              <a:buChar char="•"/>
              <a:defRPr lang="en-US" sz="1600" kern="1200" dirty="0" smtClean="0">
                <a:solidFill>
                  <a:schemeClr val="tx2"/>
                </a:solidFill>
                <a:latin typeface="+mn-lt"/>
                <a:ea typeface="+mn-ea"/>
                <a:cs typeface="+mn-cs"/>
              </a:defRPr>
            </a:lvl2pPr>
            <a:lvl3pPr marL="54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72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4pPr>
            <a:lvl5pPr marL="900000" indent="-180000" algn="l" defTabSz="914400" rtl="0" eaLnBrk="1" latinLnBrk="0" hangingPunct="1">
              <a:lnSpc>
                <a:spcPct val="100000"/>
              </a:lnSpc>
              <a:spcBef>
                <a:spcPts val="0"/>
              </a:spcBef>
              <a:spcAft>
                <a:spcPts val="600"/>
              </a:spcAft>
              <a:buFont typeface="Arial" panose="020B0604020202020204" pitchFamily="34" charset="0"/>
              <a:buChar char="•"/>
              <a:defRPr lang="en-GB" sz="1600" kern="1200" dirty="0" smtClean="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Aft>
                <a:spcPts val="0"/>
              </a:spcAft>
            </a:pPr>
            <a:r>
              <a:rPr lang="en-US" sz="720">
                <a:solidFill>
                  <a:schemeClr val="tx2">
                    <a:lumMod val="75000"/>
                    <a:lumOff val="25000"/>
                  </a:schemeClr>
                </a:solidFill>
              </a:rPr>
              <a:t>Copyright © </a:t>
            </a:r>
            <a:r>
              <a:rPr lang="en-US" sz="720" err="1">
                <a:solidFill>
                  <a:schemeClr val="tx2">
                    <a:lumMod val="75000"/>
                    <a:lumOff val="25000"/>
                  </a:schemeClr>
                </a:solidFill>
              </a:rPr>
              <a:t>HighRes</a:t>
            </a:r>
            <a:r>
              <a:rPr lang="en-US" sz="720">
                <a:solidFill>
                  <a:schemeClr val="tx2">
                    <a:lumMod val="75000"/>
                    <a:lumOff val="25000"/>
                  </a:schemeClr>
                </a:solidFill>
              </a:rPr>
              <a:t> </a:t>
            </a:r>
            <a:r>
              <a:rPr lang="en-US" sz="720" err="1">
                <a:solidFill>
                  <a:schemeClr val="tx2">
                    <a:lumMod val="75000"/>
                    <a:lumOff val="25000"/>
                  </a:schemeClr>
                </a:solidFill>
              </a:rPr>
              <a:t>Biosolutions</a:t>
            </a:r>
            <a:r>
              <a:rPr lang="en-US" sz="720">
                <a:solidFill>
                  <a:schemeClr val="tx2">
                    <a:lumMod val="75000"/>
                    <a:lumOff val="25000"/>
                  </a:schemeClr>
                </a:solidFill>
              </a:rPr>
              <a:t> 2023. </a:t>
            </a:r>
          </a:p>
          <a:p>
            <a:pPr algn="r">
              <a:spcAft>
                <a:spcPts val="0"/>
              </a:spcAft>
            </a:pPr>
            <a:r>
              <a:rPr lang="en-US" sz="720">
                <a:solidFill>
                  <a:schemeClr val="tx2">
                    <a:lumMod val="75000"/>
                    <a:lumOff val="25000"/>
                  </a:schemeClr>
                </a:solidFill>
              </a:rPr>
              <a:t>All Rights Reserved, CONFIDENTIAL.</a:t>
            </a:r>
          </a:p>
          <a:p>
            <a:pPr marL="0" indent="0" algn="r" defTabSz="1097280" rtl="0" eaLnBrk="1" latinLnBrk="0" hangingPunct="1">
              <a:lnSpc>
                <a:spcPct val="100000"/>
              </a:lnSpc>
              <a:spcBef>
                <a:spcPts val="0"/>
              </a:spcBef>
              <a:spcAft>
                <a:spcPts val="0"/>
              </a:spcAft>
              <a:buFont typeface="Arial" panose="020B0604020202020204" pitchFamily="34" charset="0"/>
              <a:buNone/>
            </a:pPr>
            <a:r>
              <a:rPr lang="en-US" sz="720" kern="1200">
                <a:solidFill>
                  <a:schemeClr val="tx2">
                    <a:lumMod val="75000"/>
                    <a:lumOff val="25000"/>
                  </a:schemeClr>
                </a:solidFill>
                <a:latin typeface="+mn-lt"/>
                <a:ea typeface="+mn-ea"/>
                <a:cs typeface="+mn-cs"/>
              </a:rPr>
              <a:t>MR-DIG-231230-01 </a:t>
            </a:r>
            <a:r>
              <a:rPr lang="en-US" sz="720" kern="1200" err="1">
                <a:solidFill>
                  <a:schemeClr val="tx2">
                    <a:lumMod val="75000"/>
                    <a:lumOff val="25000"/>
                  </a:schemeClr>
                </a:solidFill>
                <a:latin typeface="+mn-lt"/>
                <a:ea typeface="+mn-ea"/>
                <a:cs typeface="+mn-cs"/>
              </a:rPr>
              <a:t>RevA</a:t>
            </a:r>
            <a:endParaRPr lang="en-US" sz="720" kern="1200">
              <a:solidFill>
                <a:schemeClr val="tx2">
                  <a:lumMod val="75000"/>
                  <a:lumOff val="25000"/>
                </a:schemeClr>
              </a:solidFill>
              <a:latin typeface="+mn-lt"/>
              <a:ea typeface="+mn-ea"/>
              <a:cs typeface="+mn-cs"/>
            </a:endParaRPr>
          </a:p>
        </p:txBody>
      </p:sp>
    </p:spTree>
    <p:extLst>
      <p:ext uri="{BB962C8B-B14F-4D97-AF65-F5344CB8AC3E}">
        <p14:creationId xmlns:p14="http://schemas.microsoft.com/office/powerpoint/2010/main" val="253182407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icture and Content Large (Dark)">
    <p:bg>
      <p:bgPr>
        <a:solidFill>
          <a:schemeClr val="tx1"/>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DDD6A5B-7EB7-1D80-B044-E0875E9DC664}"/>
              </a:ext>
            </a:extLst>
          </p:cNvPr>
          <p:cNvSpPr>
            <a:spLocks noGrp="1"/>
          </p:cNvSpPr>
          <p:nvPr>
            <p:ph type="pic" sz="quarter" idx="19"/>
          </p:nvPr>
        </p:nvSpPr>
        <p:spPr>
          <a:xfrm>
            <a:off x="9671686" y="0"/>
            <a:ext cx="4958714" cy="7505700"/>
          </a:xfrm>
          <a:custGeom>
            <a:avLst/>
            <a:gdLst>
              <a:gd name="connsiteX0" fmla="*/ 0 w 4132262"/>
              <a:gd name="connsiteY0" fmla="*/ 0 h 6254750"/>
              <a:gd name="connsiteX1" fmla="*/ 4132262 w 4132262"/>
              <a:gd name="connsiteY1" fmla="*/ 0 h 6254750"/>
              <a:gd name="connsiteX2" fmla="*/ 4132262 w 4132262"/>
              <a:gd name="connsiteY2" fmla="*/ 6254750 h 6254750"/>
              <a:gd name="connsiteX3" fmla="*/ 241200 w 4132262"/>
              <a:gd name="connsiteY3" fmla="*/ 6254750 h 6254750"/>
              <a:gd name="connsiteX4" fmla="*/ 0 w 4132262"/>
              <a:gd name="connsiteY4" fmla="*/ 6013550 h 625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2262" h="6254750">
                <a:moveTo>
                  <a:pt x="0" y="0"/>
                </a:moveTo>
                <a:lnTo>
                  <a:pt x="4132262" y="0"/>
                </a:lnTo>
                <a:lnTo>
                  <a:pt x="4132262" y="6254750"/>
                </a:lnTo>
                <a:lnTo>
                  <a:pt x="241200" y="6254750"/>
                </a:lnTo>
                <a:cubicBezTo>
                  <a:pt x="107900" y="6254750"/>
                  <a:pt x="0" y="6146850"/>
                  <a:pt x="0" y="6013550"/>
                </a:cubicBezTo>
                <a:close/>
              </a:path>
            </a:pathLst>
          </a:custGeom>
          <a:solidFill>
            <a:schemeClr val="bg1">
              <a:lumMod val="95000"/>
            </a:schemeClr>
          </a:solidFill>
        </p:spPr>
        <p:txBody>
          <a:bodyPr wrap="square" anchor="ctr" anchorCtr="0">
            <a:noAutofit/>
          </a:bodyPr>
          <a:lstStyle>
            <a:lvl1pPr algn="ctr">
              <a:defRPr/>
            </a:lvl1pPr>
          </a:lstStyle>
          <a:p>
            <a:r>
              <a:rPr lang="en-US"/>
              <a:t>Click icon to add picture</a:t>
            </a:r>
            <a:endParaRPr lang="en-GB"/>
          </a:p>
        </p:txBody>
      </p:sp>
      <p:sp>
        <p:nvSpPr>
          <p:cNvPr id="7" name="Text Placeholder 6">
            <a:extLst>
              <a:ext uri="{FF2B5EF4-FFF2-40B4-BE49-F238E27FC236}">
                <a16:creationId xmlns:a16="http://schemas.microsoft.com/office/drawing/2014/main" id="{E68B1A16-410E-FC3F-BFA4-CCDFBA2157C5}"/>
              </a:ext>
            </a:extLst>
          </p:cNvPr>
          <p:cNvSpPr>
            <a:spLocks noGrp="1"/>
          </p:cNvSpPr>
          <p:nvPr>
            <p:ph type="body" sz="quarter" idx="23"/>
          </p:nvPr>
        </p:nvSpPr>
        <p:spPr>
          <a:xfrm>
            <a:off x="716280" y="868321"/>
            <a:ext cx="8717280" cy="332399"/>
          </a:xfrm>
        </p:spPr>
        <p:txBody>
          <a:bodyPr>
            <a:noAutofit/>
          </a:bodyPr>
          <a:lstStyle>
            <a:lvl1pPr>
              <a:defRPr sz="2160">
                <a:solidFill>
                  <a:schemeClr val="accent3"/>
                </a:solidFill>
              </a:defRPr>
            </a:lvl1pPr>
            <a:lvl2pPr marL="216000" indent="0">
              <a:buNone/>
              <a:defRPr/>
            </a:lvl2pPr>
          </a:lstStyle>
          <a:p>
            <a:pPr lvl="0"/>
            <a:r>
              <a:rPr lang="en-US"/>
              <a:t>Click to edit Master text styles</a:t>
            </a:r>
          </a:p>
        </p:txBody>
      </p:sp>
      <p:pic>
        <p:nvPicPr>
          <p:cNvPr id="2" name="Picture 1" descr="Text&#10;&#10;Description automatically generated with medium confidence">
            <a:extLst>
              <a:ext uri="{FF2B5EF4-FFF2-40B4-BE49-F238E27FC236}">
                <a16:creationId xmlns:a16="http://schemas.microsoft.com/office/drawing/2014/main" id="{006F0854-8AD4-F6E2-D2D6-B5788543FC2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4376" y="7581756"/>
            <a:ext cx="1511813" cy="496444"/>
          </a:xfrm>
          <a:prstGeom prst="rect">
            <a:avLst/>
          </a:prstGeom>
        </p:spPr>
      </p:pic>
      <p:grpSp>
        <p:nvGrpSpPr>
          <p:cNvPr id="3" name="Group 2">
            <a:extLst>
              <a:ext uri="{FF2B5EF4-FFF2-40B4-BE49-F238E27FC236}">
                <a16:creationId xmlns:a16="http://schemas.microsoft.com/office/drawing/2014/main" id="{840A0BAC-F283-CCCE-D4B6-2ED70FBC9C98}"/>
              </a:ext>
            </a:extLst>
          </p:cNvPr>
          <p:cNvGrpSpPr/>
          <p:nvPr userDrawn="1"/>
        </p:nvGrpSpPr>
        <p:grpSpPr>
          <a:xfrm>
            <a:off x="0" y="344805"/>
            <a:ext cx="13914120" cy="7809094"/>
            <a:chOff x="0" y="287338"/>
            <a:chExt cx="11595100" cy="6507578"/>
          </a:xfrm>
        </p:grpSpPr>
        <p:cxnSp>
          <p:nvCxnSpPr>
            <p:cNvPr id="5" name="Straight Connector 4">
              <a:extLst>
                <a:ext uri="{FF2B5EF4-FFF2-40B4-BE49-F238E27FC236}">
                  <a16:creationId xmlns:a16="http://schemas.microsoft.com/office/drawing/2014/main" id="{ED0ACF9F-4785-E1C0-32C8-892F7CB2CF14}"/>
                </a:ext>
              </a:extLst>
            </p:cNvPr>
            <p:cNvCxnSpPr/>
            <p:nvPr userDrawn="1"/>
          </p:nvCxnSpPr>
          <p:spPr>
            <a:xfrm>
              <a:off x="595313" y="6794916"/>
              <a:ext cx="10999787" cy="0"/>
            </a:xfrm>
            <a:prstGeom prst="line">
              <a:avLst/>
            </a:prstGeom>
            <a:ln w="127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6" name="Rectangle: Top Corners Rounded 5">
              <a:extLst>
                <a:ext uri="{FF2B5EF4-FFF2-40B4-BE49-F238E27FC236}">
                  <a16:creationId xmlns:a16="http://schemas.microsoft.com/office/drawing/2014/main" id="{D06834EF-27B8-4012-22E4-558BD047F009}"/>
                </a:ext>
              </a:extLst>
            </p:cNvPr>
            <p:cNvSpPr/>
            <p:nvPr userDrawn="1"/>
          </p:nvSpPr>
          <p:spPr>
            <a:xfrm rot="5400000" flipH="1">
              <a:off x="-142875" y="430213"/>
              <a:ext cx="457200" cy="171450"/>
            </a:xfrm>
            <a:prstGeom prst="round2SameRect">
              <a:avLst>
                <a:gd name="adj1" fmla="val 35186"/>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grpSp>
      <p:sp>
        <p:nvSpPr>
          <p:cNvPr id="8" name="Title 7">
            <a:extLst>
              <a:ext uri="{FF2B5EF4-FFF2-40B4-BE49-F238E27FC236}">
                <a16:creationId xmlns:a16="http://schemas.microsoft.com/office/drawing/2014/main" id="{47928B55-9BD4-11A8-45AC-D2ADC13E78BF}"/>
              </a:ext>
            </a:extLst>
          </p:cNvPr>
          <p:cNvSpPr>
            <a:spLocks noGrp="1"/>
          </p:cNvSpPr>
          <p:nvPr>
            <p:ph type="title"/>
          </p:nvPr>
        </p:nvSpPr>
        <p:spPr>
          <a:xfrm>
            <a:off x="714376" y="344806"/>
            <a:ext cx="8717281" cy="517064"/>
          </a:xfrm>
        </p:spPr>
        <p:txBody>
          <a:bodyPr/>
          <a:lstStyle>
            <a:lvl1pPr>
              <a:defRPr>
                <a:solidFill>
                  <a:schemeClr val="bg1"/>
                </a:solidFill>
              </a:defRPr>
            </a:lvl1pPr>
          </a:lstStyle>
          <a:p>
            <a:r>
              <a:rPr lang="en-US"/>
              <a:t>Click to edit Master title style</a:t>
            </a:r>
            <a:endParaRPr lang="en-GB"/>
          </a:p>
        </p:txBody>
      </p:sp>
      <p:sp>
        <p:nvSpPr>
          <p:cNvPr id="10" name="Text Placeholder 9">
            <a:extLst>
              <a:ext uri="{FF2B5EF4-FFF2-40B4-BE49-F238E27FC236}">
                <a16:creationId xmlns:a16="http://schemas.microsoft.com/office/drawing/2014/main" id="{A7EB5F1F-B4BC-8B3D-6ED7-DB23C0631E2A}"/>
              </a:ext>
            </a:extLst>
          </p:cNvPr>
          <p:cNvSpPr>
            <a:spLocks noGrp="1"/>
          </p:cNvSpPr>
          <p:nvPr>
            <p:ph type="body" sz="quarter" idx="24"/>
          </p:nvPr>
        </p:nvSpPr>
        <p:spPr>
          <a:xfrm>
            <a:off x="716280" y="1436371"/>
            <a:ext cx="8715376" cy="606933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3">
            <a:extLst>
              <a:ext uri="{FF2B5EF4-FFF2-40B4-BE49-F238E27FC236}">
                <a16:creationId xmlns:a16="http://schemas.microsoft.com/office/drawing/2014/main" id="{98289618-A430-E44F-7457-6290D8A30743}"/>
              </a:ext>
            </a:extLst>
          </p:cNvPr>
          <p:cNvSpPr txBox="1">
            <a:spLocks/>
          </p:cNvSpPr>
          <p:nvPr userDrawn="1"/>
        </p:nvSpPr>
        <p:spPr>
          <a:xfrm>
            <a:off x="10198214" y="7729017"/>
            <a:ext cx="3715906" cy="424873"/>
          </a:xfrm>
          <a:custGeom>
            <a:avLst/>
            <a:gdLst>
              <a:gd name="connsiteX0" fmla="*/ 0 w 6931025"/>
              <a:gd name="connsiteY0" fmla="*/ 0 h 6858000"/>
              <a:gd name="connsiteX1" fmla="*/ 6931025 w 6931025"/>
              <a:gd name="connsiteY1" fmla="*/ 0 h 6858000"/>
              <a:gd name="connsiteX2" fmla="*/ 6931025 w 6931025"/>
              <a:gd name="connsiteY2" fmla="*/ 6858000 h 6858000"/>
              <a:gd name="connsiteX3" fmla="*/ 720000 w 6931025"/>
              <a:gd name="connsiteY3" fmla="*/ 6858000 h 6858000"/>
              <a:gd name="connsiteX4" fmla="*/ 0 w 6931025"/>
              <a:gd name="connsiteY4" fmla="*/ 613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1025" h="6858000">
                <a:moveTo>
                  <a:pt x="0" y="0"/>
                </a:moveTo>
                <a:lnTo>
                  <a:pt x="6931025" y="0"/>
                </a:lnTo>
                <a:lnTo>
                  <a:pt x="6931025" y="6858000"/>
                </a:lnTo>
                <a:lnTo>
                  <a:pt x="720000" y="6858000"/>
                </a:lnTo>
                <a:cubicBezTo>
                  <a:pt x="322355" y="6858000"/>
                  <a:pt x="0" y="6535645"/>
                  <a:pt x="0" y="6138000"/>
                </a:cubicBezTo>
                <a:close/>
              </a:path>
            </a:pathLst>
          </a:custGeom>
          <a:noFill/>
        </p:spPr>
        <p:txBody>
          <a:bodyPr vert="horz" wrap="square"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360000" indent="-180000" algn="l" defTabSz="914400" rtl="0" eaLnBrk="1" latinLnBrk="0" hangingPunct="1">
              <a:lnSpc>
                <a:spcPct val="100000"/>
              </a:lnSpc>
              <a:spcBef>
                <a:spcPts val="0"/>
              </a:spcBef>
              <a:spcAft>
                <a:spcPts val="600"/>
              </a:spcAft>
              <a:buFont typeface="Arial" panose="020B0604020202020204" pitchFamily="34" charset="0"/>
              <a:buChar char="•"/>
              <a:defRPr lang="en-US" sz="1600" kern="1200" dirty="0" smtClean="0">
                <a:solidFill>
                  <a:schemeClr val="tx2"/>
                </a:solidFill>
                <a:latin typeface="+mn-lt"/>
                <a:ea typeface="+mn-ea"/>
                <a:cs typeface="+mn-cs"/>
              </a:defRPr>
            </a:lvl2pPr>
            <a:lvl3pPr marL="54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72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4pPr>
            <a:lvl5pPr marL="900000" indent="-180000" algn="l" defTabSz="914400" rtl="0" eaLnBrk="1" latinLnBrk="0" hangingPunct="1">
              <a:lnSpc>
                <a:spcPct val="100000"/>
              </a:lnSpc>
              <a:spcBef>
                <a:spcPts val="0"/>
              </a:spcBef>
              <a:spcAft>
                <a:spcPts val="600"/>
              </a:spcAft>
              <a:buFont typeface="Arial" panose="020B0604020202020204" pitchFamily="34" charset="0"/>
              <a:buChar char="•"/>
              <a:defRPr lang="en-GB" sz="1600" kern="1200" dirty="0" smtClean="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Aft>
                <a:spcPts val="0"/>
              </a:spcAft>
            </a:pPr>
            <a:r>
              <a:rPr lang="en-US" sz="720">
                <a:solidFill>
                  <a:schemeClr val="bg1"/>
                </a:solidFill>
              </a:rPr>
              <a:t>Copyright © </a:t>
            </a:r>
            <a:r>
              <a:rPr lang="en-US" sz="720" err="1">
                <a:solidFill>
                  <a:schemeClr val="bg1"/>
                </a:solidFill>
              </a:rPr>
              <a:t>HighRes</a:t>
            </a:r>
            <a:r>
              <a:rPr lang="en-US" sz="720">
                <a:solidFill>
                  <a:schemeClr val="bg1"/>
                </a:solidFill>
              </a:rPr>
              <a:t> </a:t>
            </a:r>
            <a:r>
              <a:rPr lang="en-US" sz="720" err="1">
                <a:solidFill>
                  <a:schemeClr val="bg1"/>
                </a:solidFill>
              </a:rPr>
              <a:t>Biosolutions</a:t>
            </a:r>
            <a:r>
              <a:rPr lang="en-US" sz="720">
                <a:solidFill>
                  <a:schemeClr val="bg1"/>
                </a:solidFill>
              </a:rPr>
              <a:t> 2023. </a:t>
            </a:r>
          </a:p>
          <a:p>
            <a:pPr algn="r">
              <a:spcAft>
                <a:spcPts val="0"/>
              </a:spcAft>
            </a:pPr>
            <a:r>
              <a:rPr lang="en-US" sz="720">
                <a:solidFill>
                  <a:schemeClr val="bg1"/>
                </a:solidFill>
              </a:rPr>
              <a:t>All Rights Reserved, CONFIDENTIAL.</a:t>
            </a:r>
          </a:p>
          <a:p>
            <a:pPr marL="0" indent="0" algn="r" defTabSz="1097280" rtl="0" eaLnBrk="1" latinLnBrk="0" hangingPunct="1">
              <a:lnSpc>
                <a:spcPct val="100000"/>
              </a:lnSpc>
              <a:spcBef>
                <a:spcPts val="0"/>
              </a:spcBef>
              <a:spcAft>
                <a:spcPts val="0"/>
              </a:spcAft>
              <a:buFont typeface="Arial" panose="020B0604020202020204" pitchFamily="34" charset="0"/>
              <a:buNone/>
            </a:pPr>
            <a:r>
              <a:rPr lang="en-US" sz="720" kern="1200">
                <a:solidFill>
                  <a:schemeClr val="bg1"/>
                </a:solidFill>
                <a:latin typeface="+mn-lt"/>
                <a:ea typeface="+mn-ea"/>
                <a:cs typeface="+mn-cs"/>
              </a:rPr>
              <a:t>MR-DIG-231230-01 </a:t>
            </a:r>
            <a:r>
              <a:rPr lang="en-US" sz="720" kern="1200" err="1">
                <a:solidFill>
                  <a:schemeClr val="bg1"/>
                </a:solidFill>
                <a:latin typeface="+mn-lt"/>
                <a:ea typeface="+mn-ea"/>
                <a:cs typeface="+mn-cs"/>
              </a:rPr>
              <a:t>RevA</a:t>
            </a:r>
            <a:endParaRPr lang="en-US" sz="720" kern="1200">
              <a:solidFill>
                <a:schemeClr val="bg1"/>
              </a:solidFill>
              <a:latin typeface="+mn-lt"/>
              <a:ea typeface="+mn-ea"/>
              <a:cs typeface="+mn-cs"/>
            </a:endParaRPr>
          </a:p>
        </p:txBody>
      </p:sp>
    </p:spTree>
    <p:extLst>
      <p:ext uri="{BB962C8B-B14F-4D97-AF65-F5344CB8AC3E}">
        <p14:creationId xmlns:p14="http://schemas.microsoft.com/office/powerpoint/2010/main" val="410175113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icture Full Content">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6BD5891-E1EF-CAA4-5685-39FCCEE5C39D}"/>
              </a:ext>
            </a:extLst>
          </p:cNvPr>
          <p:cNvSpPr>
            <a:spLocks noGrp="1"/>
          </p:cNvSpPr>
          <p:nvPr>
            <p:ph type="pic" sz="quarter" idx="15"/>
          </p:nvPr>
        </p:nvSpPr>
        <p:spPr>
          <a:xfrm>
            <a:off x="0" y="0"/>
            <a:ext cx="13914120" cy="5394958"/>
          </a:xfrm>
          <a:custGeom>
            <a:avLst/>
            <a:gdLst>
              <a:gd name="connsiteX0" fmla="*/ 0 w 11595100"/>
              <a:gd name="connsiteY0" fmla="*/ 0 h 4495798"/>
              <a:gd name="connsiteX1" fmla="*/ 11595100 w 11595100"/>
              <a:gd name="connsiteY1" fmla="*/ 0 h 4495798"/>
              <a:gd name="connsiteX2" fmla="*/ 11595100 w 11595100"/>
              <a:gd name="connsiteY2" fmla="*/ 4254598 h 4495798"/>
              <a:gd name="connsiteX3" fmla="*/ 11353900 w 11595100"/>
              <a:gd name="connsiteY3" fmla="*/ 4495798 h 4495798"/>
              <a:gd name="connsiteX4" fmla="*/ 0 w 11595100"/>
              <a:gd name="connsiteY4" fmla="*/ 4495798 h 4495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5100" h="4495798">
                <a:moveTo>
                  <a:pt x="0" y="0"/>
                </a:moveTo>
                <a:lnTo>
                  <a:pt x="11595100" y="0"/>
                </a:lnTo>
                <a:lnTo>
                  <a:pt x="11595100" y="4254598"/>
                </a:lnTo>
                <a:cubicBezTo>
                  <a:pt x="11595100" y="4387898"/>
                  <a:pt x="11487200" y="4495798"/>
                  <a:pt x="11353900" y="4495798"/>
                </a:cubicBezTo>
                <a:lnTo>
                  <a:pt x="0" y="4495798"/>
                </a:lnTo>
                <a:close/>
              </a:path>
            </a:pathLst>
          </a:custGeom>
          <a:solidFill>
            <a:schemeClr val="bg1">
              <a:lumMod val="95000"/>
            </a:schemeClr>
          </a:solidFill>
        </p:spPr>
        <p:txBody>
          <a:bodyPr wrap="square" anchor="ctr" anchorCtr="0">
            <a:noAutofit/>
          </a:bodyPr>
          <a:lstStyle>
            <a:lvl1pPr algn="ctr">
              <a:defRPr/>
            </a:lvl1pPr>
          </a:lstStyle>
          <a:p>
            <a:r>
              <a:rPr lang="en-US"/>
              <a:t>Click icon to add picture</a:t>
            </a:r>
            <a:endParaRPr lang="en-GB"/>
          </a:p>
        </p:txBody>
      </p:sp>
      <p:sp>
        <p:nvSpPr>
          <p:cNvPr id="6" name="Text Placeholder 7">
            <a:extLst>
              <a:ext uri="{FF2B5EF4-FFF2-40B4-BE49-F238E27FC236}">
                <a16:creationId xmlns:a16="http://schemas.microsoft.com/office/drawing/2014/main" id="{9AD7F139-AA21-72FD-1F90-E10B8198DEBC}"/>
              </a:ext>
            </a:extLst>
          </p:cNvPr>
          <p:cNvSpPr>
            <a:spLocks noGrp="1"/>
          </p:cNvSpPr>
          <p:nvPr>
            <p:ph type="body" sz="quarter" idx="16"/>
          </p:nvPr>
        </p:nvSpPr>
        <p:spPr>
          <a:xfrm>
            <a:off x="5193029" y="5954505"/>
            <a:ext cx="8721090" cy="1551194"/>
          </a:xfrm>
        </p:spPr>
        <p:txBody>
          <a:bodyPr anchor="t" anchorCtr="0">
            <a:noAutofit/>
          </a:bodyPr>
          <a:lstStyle>
            <a:lvl1pPr>
              <a:defRPr sz="2160">
                <a:solidFill>
                  <a:schemeClr val="tx2"/>
                </a:solidFill>
              </a:defRPr>
            </a:lvl1pPr>
          </a:lstStyle>
          <a:p>
            <a:pPr lvl="0"/>
            <a:r>
              <a:rPr lang="en-US"/>
              <a:t>Click to edit Master text styles</a:t>
            </a:r>
          </a:p>
        </p:txBody>
      </p:sp>
      <p:sp>
        <p:nvSpPr>
          <p:cNvPr id="11" name="Title 10">
            <a:extLst>
              <a:ext uri="{FF2B5EF4-FFF2-40B4-BE49-F238E27FC236}">
                <a16:creationId xmlns:a16="http://schemas.microsoft.com/office/drawing/2014/main" id="{F99DFA9C-DC84-5E13-76C8-E9AC07207A82}"/>
              </a:ext>
            </a:extLst>
          </p:cNvPr>
          <p:cNvSpPr>
            <a:spLocks noGrp="1"/>
          </p:cNvSpPr>
          <p:nvPr userDrawn="1">
            <p:ph type="title" hasCustomPrompt="1"/>
          </p:nvPr>
        </p:nvSpPr>
        <p:spPr>
          <a:xfrm>
            <a:off x="714375" y="5954505"/>
            <a:ext cx="4238626" cy="1551194"/>
          </a:xfrm>
        </p:spPr>
        <p:txBody>
          <a:bodyPr>
            <a:noAutofit/>
          </a:bodyPr>
          <a:lstStyle>
            <a:lvl1pPr>
              <a:defRPr/>
            </a:lvl1pPr>
          </a:lstStyle>
          <a:p>
            <a:r>
              <a:rPr lang="en-US"/>
              <a:t>Click to edit Master </a:t>
            </a:r>
            <a:br>
              <a:rPr lang="en-US"/>
            </a:br>
            <a:r>
              <a:rPr lang="en-US"/>
              <a:t>title style</a:t>
            </a:r>
            <a:endParaRPr lang="en-GB"/>
          </a:p>
        </p:txBody>
      </p:sp>
      <p:pic>
        <p:nvPicPr>
          <p:cNvPr id="17" name="Picture 16" descr="Logo&#10;&#10;Description automatically generated with medium confidence">
            <a:extLst>
              <a:ext uri="{FF2B5EF4-FFF2-40B4-BE49-F238E27FC236}">
                <a16:creationId xmlns:a16="http://schemas.microsoft.com/office/drawing/2014/main" id="{53AA9EBB-8F71-B7E4-680B-1E0FB8A7093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4376" y="7581400"/>
            <a:ext cx="1512899" cy="496800"/>
          </a:xfrm>
          <a:prstGeom prst="rect">
            <a:avLst/>
          </a:prstGeom>
        </p:spPr>
      </p:pic>
      <p:grpSp>
        <p:nvGrpSpPr>
          <p:cNvPr id="24" name="Group 23">
            <a:extLst>
              <a:ext uri="{FF2B5EF4-FFF2-40B4-BE49-F238E27FC236}">
                <a16:creationId xmlns:a16="http://schemas.microsoft.com/office/drawing/2014/main" id="{C27F0FD6-9570-9557-4691-E54AA10B6BA4}"/>
              </a:ext>
            </a:extLst>
          </p:cNvPr>
          <p:cNvGrpSpPr/>
          <p:nvPr userDrawn="1"/>
        </p:nvGrpSpPr>
        <p:grpSpPr>
          <a:xfrm>
            <a:off x="-1904" y="5954505"/>
            <a:ext cx="14632304" cy="2199395"/>
            <a:chOff x="-1587" y="4962087"/>
            <a:chExt cx="12193587" cy="1832829"/>
          </a:xfrm>
        </p:grpSpPr>
        <p:cxnSp>
          <p:nvCxnSpPr>
            <p:cNvPr id="9" name="Straight Connector 8">
              <a:extLst>
                <a:ext uri="{FF2B5EF4-FFF2-40B4-BE49-F238E27FC236}">
                  <a16:creationId xmlns:a16="http://schemas.microsoft.com/office/drawing/2014/main" id="{BD41CB4D-AB9D-FF41-B117-EE9C76BB7536}"/>
                </a:ext>
              </a:extLst>
            </p:cNvPr>
            <p:cNvCxnSpPr/>
            <p:nvPr userDrawn="1"/>
          </p:nvCxnSpPr>
          <p:spPr>
            <a:xfrm>
              <a:off x="595313" y="6794916"/>
              <a:ext cx="10999787" cy="0"/>
            </a:xfrm>
            <a:prstGeom prst="line">
              <a:avLst/>
            </a:prstGeom>
            <a:ln w="127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10" name="Rectangle: Top Corners Rounded 9">
              <a:extLst>
                <a:ext uri="{FF2B5EF4-FFF2-40B4-BE49-F238E27FC236}">
                  <a16:creationId xmlns:a16="http://schemas.microsoft.com/office/drawing/2014/main" id="{60D6F7AA-8DBD-4FBF-D68A-73E6C4E8CB5C}"/>
                </a:ext>
              </a:extLst>
            </p:cNvPr>
            <p:cNvSpPr/>
            <p:nvPr userDrawn="1"/>
          </p:nvSpPr>
          <p:spPr>
            <a:xfrm rot="5400000" flipH="1">
              <a:off x="-144462" y="5104962"/>
              <a:ext cx="457200" cy="171450"/>
            </a:xfrm>
            <a:prstGeom prst="round2SameRect">
              <a:avLst>
                <a:gd name="adj1" fmla="val 35186"/>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sp>
          <p:nvSpPr>
            <p:cNvPr id="23" name="Rectangle: Top Corners Rounded 22">
              <a:extLst>
                <a:ext uri="{FF2B5EF4-FFF2-40B4-BE49-F238E27FC236}">
                  <a16:creationId xmlns:a16="http://schemas.microsoft.com/office/drawing/2014/main" id="{421B3FEA-DD23-134C-7FA0-84E735967373}"/>
                </a:ext>
              </a:extLst>
            </p:cNvPr>
            <p:cNvSpPr/>
            <p:nvPr userDrawn="1"/>
          </p:nvSpPr>
          <p:spPr>
            <a:xfrm rot="16200000">
              <a:off x="11877675" y="5104962"/>
              <a:ext cx="457200" cy="171450"/>
            </a:xfrm>
            <a:prstGeom prst="round2SameRect">
              <a:avLst>
                <a:gd name="adj1" fmla="val 35186"/>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grpSp>
      <p:sp>
        <p:nvSpPr>
          <p:cNvPr id="2" name="Footer Placeholder 3">
            <a:extLst>
              <a:ext uri="{FF2B5EF4-FFF2-40B4-BE49-F238E27FC236}">
                <a16:creationId xmlns:a16="http://schemas.microsoft.com/office/drawing/2014/main" id="{3EC766B9-F47B-EB18-87CA-6AA01266DE3F}"/>
              </a:ext>
            </a:extLst>
          </p:cNvPr>
          <p:cNvSpPr txBox="1">
            <a:spLocks/>
          </p:cNvSpPr>
          <p:nvPr userDrawn="1"/>
        </p:nvSpPr>
        <p:spPr>
          <a:xfrm>
            <a:off x="10198214" y="7729017"/>
            <a:ext cx="3715906" cy="424873"/>
          </a:xfrm>
          <a:custGeom>
            <a:avLst/>
            <a:gdLst>
              <a:gd name="connsiteX0" fmla="*/ 0 w 6931025"/>
              <a:gd name="connsiteY0" fmla="*/ 0 h 6858000"/>
              <a:gd name="connsiteX1" fmla="*/ 6931025 w 6931025"/>
              <a:gd name="connsiteY1" fmla="*/ 0 h 6858000"/>
              <a:gd name="connsiteX2" fmla="*/ 6931025 w 6931025"/>
              <a:gd name="connsiteY2" fmla="*/ 6858000 h 6858000"/>
              <a:gd name="connsiteX3" fmla="*/ 720000 w 6931025"/>
              <a:gd name="connsiteY3" fmla="*/ 6858000 h 6858000"/>
              <a:gd name="connsiteX4" fmla="*/ 0 w 6931025"/>
              <a:gd name="connsiteY4" fmla="*/ 613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1025" h="6858000">
                <a:moveTo>
                  <a:pt x="0" y="0"/>
                </a:moveTo>
                <a:lnTo>
                  <a:pt x="6931025" y="0"/>
                </a:lnTo>
                <a:lnTo>
                  <a:pt x="6931025" y="6858000"/>
                </a:lnTo>
                <a:lnTo>
                  <a:pt x="720000" y="6858000"/>
                </a:lnTo>
                <a:cubicBezTo>
                  <a:pt x="322355" y="6858000"/>
                  <a:pt x="0" y="6535645"/>
                  <a:pt x="0" y="6138000"/>
                </a:cubicBezTo>
                <a:close/>
              </a:path>
            </a:pathLst>
          </a:custGeom>
          <a:noFill/>
        </p:spPr>
        <p:txBody>
          <a:bodyPr vert="horz" wrap="square"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360000" indent="-180000" algn="l" defTabSz="914400" rtl="0" eaLnBrk="1" latinLnBrk="0" hangingPunct="1">
              <a:lnSpc>
                <a:spcPct val="100000"/>
              </a:lnSpc>
              <a:spcBef>
                <a:spcPts val="0"/>
              </a:spcBef>
              <a:spcAft>
                <a:spcPts val="600"/>
              </a:spcAft>
              <a:buFont typeface="Arial" panose="020B0604020202020204" pitchFamily="34" charset="0"/>
              <a:buChar char="•"/>
              <a:defRPr lang="en-US" sz="1600" kern="1200" dirty="0" smtClean="0">
                <a:solidFill>
                  <a:schemeClr val="tx2"/>
                </a:solidFill>
                <a:latin typeface="+mn-lt"/>
                <a:ea typeface="+mn-ea"/>
                <a:cs typeface="+mn-cs"/>
              </a:defRPr>
            </a:lvl2pPr>
            <a:lvl3pPr marL="54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72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4pPr>
            <a:lvl5pPr marL="900000" indent="-180000" algn="l" defTabSz="914400" rtl="0" eaLnBrk="1" latinLnBrk="0" hangingPunct="1">
              <a:lnSpc>
                <a:spcPct val="100000"/>
              </a:lnSpc>
              <a:spcBef>
                <a:spcPts val="0"/>
              </a:spcBef>
              <a:spcAft>
                <a:spcPts val="600"/>
              </a:spcAft>
              <a:buFont typeface="Arial" panose="020B0604020202020204" pitchFamily="34" charset="0"/>
              <a:buChar char="•"/>
              <a:defRPr lang="en-GB" sz="1600" kern="1200" dirty="0" smtClean="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Aft>
                <a:spcPts val="0"/>
              </a:spcAft>
            </a:pPr>
            <a:r>
              <a:rPr lang="en-US" sz="720">
                <a:solidFill>
                  <a:schemeClr val="tx2">
                    <a:lumMod val="75000"/>
                    <a:lumOff val="25000"/>
                  </a:schemeClr>
                </a:solidFill>
              </a:rPr>
              <a:t>Copyright © </a:t>
            </a:r>
            <a:r>
              <a:rPr lang="en-US" sz="720" err="1">
                <a:solidFill>
                  <a:schemeClr val="tx2">
                    <a:lumMod val="75000"/>
                    <a:lumOff val="25000"/>
                  </a:schemeClr>
                </a:solidFill>
              </a:rPr>
              <a:t>HighRes</a:t>
            </a:r>
            <a:r>
              <a:rPr lang="en-US" sz="720">
                <a:solidFill>
                  <a:schemeClr val="tx2">
                    <a:lumMod val="75000"/>
                    <a:lumOff val="25000"/>
                  </a:schemeClr>
                </a:solidFill>
              </a:rPr>
              <a:t> </a:t>
            </a:r>
            <a:r>
              <a:rPr lang="en-US" sz="720" err="1">
                <a:solidFill>
                  <a:schemeClr val="tx2">
                    <a:lumMod val="75000"/>
                    <a:lumOff val="25000"/>
                  </a:schemeClr>
                </a:solidFill>
              </a:rPr>
              <a:t>Biosolutions</a:t>
            </a:r>
            <a:r>
              <a:rPr lang="en-US" sz="720">
                <a:solidFill>
                  <a:schemeClr val="tx2">
                    <a:lumMod val="75000"/>
                    <a:lumOff val="25000"/>
                  </a:schemeClr>
                </a:solidFill>
              </a:rPr>
              <a:t> 2023. </a:t>
            </a:r>
          </a:p>
          <a:p>
            <a:pPr algn="r">
              <a:spcAft>
                <a:spcPts val="0"/>
              </a:spcAft>
            </a:pPr>
            <a:r>
              <a:rPr lang="en-US" sz="720">
                <a:solidFill>
                  <a:schemeClr val="tx2">
                    <a:lumMod val="75000"/>
                    <a:lumOff val="25000"/>
                  </a:schemeClr>
                </a:solidFill>
              </a:rPr>
              <a:t>All Rights Reserved, CONFIDENTIAL.</a:t>
            </a:r>
          </a:p>
          <a:p>
            <a:pPr marL="0" indent="0" algn="r" defTabSz="1097280" rtl="0" eaLnBrk="1" latinLnBrk="0" hangingPunct="1">
              <a:lnSpc>
                <a:spcPct val="100000"/>
              </a:lnSpc>
              <a:spcBef>
                <a:spcPts val="0"/>
              </a:spcBef>
              <a:spcAft>
                <a:spcPts val="0"/>
              </a:spcAft>
              <a:buFont typeface="Arial" panose="020B0604020202020204" pitchFamily="34" charset="0"/>
              <a:buNone/>
            </a:pPr>
            <a:r>
              <a:rPr lang="en-US" sz="720" kern="1200">
                <a:solidFill>
                  <a:schemeClr val="tx2">
                    <a:lumMod val="75000"/>
                    <a:lumOff val="25000"/>
                  </a:schemeClr>
                </a:solidFill>
                <a:latin typeface="+mn-lt"/>
                <a:ea typeface="+mn-ea"/>
                <a:cs typeface="+mn-cs"/>
              </a:rPr>
              <a:t>MR-DIG-231230-01 </a:t>
            </a:r>
            <a:r>
              <a:rPr lang="en-US" sz="720" kern="1200" err="1">
                <a:solidFill>
                  <a:schemeClr val="tx2">
                    <a:lumMod val="75000"/>
                    <a:lumOff val="25000"/>
                  </a:schemeClr>
                </a:solidFill>
                <a:latin typeface="+mn-lt"/>
                <a:ea typeface="+mn-ea"/>
                <a:cs typeface="+mn-cs"/>
              </a:rPr>
              <a:t>RevA</a:t>
            </a:r>
            <a:endParaRPr lang="en-US" sz="720" kern="1200">
              <a:solidFill>
                <a:schemeClr val="tx2">
                  <a:lumMod val="75000"/>
                  <a:lumOff val="25000"/>
                </a:schemeClr>
              </a:solidFill>
              <a:latin typeface="+mn-lt"/>
              <a:ea typeface="+mn-ea"/>
              <a:cs typeface="+mn-cs"/>
            </a:endParaRPr>
          </a:p>
        </p:txBody>
      </p:sp>
    </p:spTree>
    <p:extLst>
      <p:ext uri="{BB962C8B-B14F-4D97-AF65-F5344CB8AC3E}">
        <p14:creationId xmlns:p14="http://schemas.microsoft.com/office/powerpoint/2010/main" val="157878625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icture Full Content (Dark)">
    <p:bg>
      <p:bgPr>
        <a:solidFill>
          <a:schemeClr val="tx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6BD5891-E1EF-CAA4-5685-39FCCEE5C39D}"/>
              </a:ext>
            </a:extLst>
          </p:cNvPr>
          <p:cNvSpPr>
            <a:spLocks noGrp="1"/>
          </p:cNvSpPr>
          <p:nvPr>
            <p:ph type="pic" sz="quarter" idx="15"/>
          </p:nvPr>
        </p:nvSpPr>
        <p:spPr>
          <a:xfrm>
            <a:off x="0" y="0"/>
            <a:ext cx="13914120" cy="5394958"/>
          </a:xfrm>
          <a:custGeom>
            <a:avLst/>
            <a:gdLst>
              <a:gd name="connsiteX0" fmla="*/ 0 w 11595100"/>
              <a:gd name="connsiteY0" fmla="*/ 0 h 4495798"/>
              <a:gd name="connsiteX1" fmla="*/ 11595100 w 11595100"/>
              <a:gd name="connsiteY1" fmla="*/ 0 h 4495798"/>
              <a:gd name="connsiteX2" fmla="*/ 11595100 w 11595100"/>
              <a:gd name="connsiteY2" fmla="*/ 4254598 h 4495798"/>
              <a:gd name="connsiteX3" fmla="*/ 11353900 w 11595100"/>
              <a:gd name="connsiteY3" fmla="*/ 4495798 h 4495798"/>
              <a:gd name="connsiteX4" fmla="*/ 0 w 11595100"/>
              <a:gd name="connsiteY4" fmla="*/ 4495798 h 4495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5100" h="4495798">
                <a:moveTo>
                  <a:pt x="0" y="0"/>
                </a:moveTo>
                <a:lnTo>
                  <a:pt x="11595100" y="0"/>
                </a:lnTo>
                <a:lnTo>
                  <a:pt x="11595100" y="4254598"/>
                </a:lnTo>
                <a:cubicBezTo>
                  <a:pt x="11595100" y="4387898"/>
                  <a:pt x="11487200" y="4495798"/>
                  <a:pt x="11353900" y="4495798"/>
                </a:cubicBezTo>
                <a:lnTo>
                  <a:pt x="0" y="4495798"/>
                </a:lnTo>
                <a:close/>
              </a:path>
            </a:pathLst>
          </a:custGeom>
          <a:solidFill>
            <a:schemeClr val="bg1">
              <a:lumMod val="95000"/>
            </a:schemeClr>
          </a:solidFill>
        </p:spPr>
        <p:txBody>
          <a:bodyPr wrap="square" anchor="ctr" anchorCtr="0">
            <a:noAutofit/>
          </a:bodyPr>
          <a:lstStyle>
            <a:lvl1pPr algn="ctr">
              <a:defRPr/>
            </a:lvl1pPr>
          </a:lstStyle>
          <a:p>
            <a:r>
              <a:rPr lang="en-US"/>
              <a:t>Click icon to add picture</a:t>
            </a:r>
            <a:endParaRPr lang="en-GB"/>
          </a:p>
        </p:txBody>
      </p:sp>
      <p:sp>
        <p:nvSpPr>
          <p:cNvPr id="6" name="Text Placeholder 7">
            <a:extLst>
              <a:ext uri="{FF2B5EF4-FFF2-40B4-BE49-F238E27FC236}">
                <a16:creationId xmlns:a16="http://schemas.microsoft.com/office/drawing/2014/main" id="{9AD7F139-AA21-72FD-1F90-E10B8198DEBC}"/>
              </a:ext>
            </a:extLst>
          </p:cNvPr>
          <p:cNvSpPr>
            <a:spLocks noGrp="1"/>
          </p:cNvSpPr>
          <p:nvPr>
            <p:ph type="body" sz="quarter" idx="16"/>
          </p:nvPr>
        </p:nvSpPr>
        <p:spPr>
          <a:xfrm>
            <a:off x="5193029" y="5954505"/>
            <a:ext cx="8721090" cy="1551194"/>
          </a:xfrm>
        </p:spPr>
        <p:txBody>
          <a:bodyPr anchor="t" anchorCtr="0">
            <a:noAutofit/>
          </a:bodyPr>
          <a:lstStyle>
            <a:lvl1pPr>
              <a:defRPr sz="2160">
                <a:solidFill>
                  <a:schemeClr val="bg1"/>
                </a:solidFill>
              </a:defRPr>
            </a:lvl1pPr>
          </a:lstStyle>
          <a:p>
            <a:pPr lvl="0"/>
            <a:r>
              <a:rPr lang="en-US"/>
              <a:t>Click to edit Master text styles</a:t>
            </a:r>
          </a:p>
        </p:txBody>
      </p:sp>
      <p:sp>
        <p:nvSpPr>
          <p:cNvPr id="11" name="Title 10">
            <a:extLst>
              <a:ext uri="{FF2B5EF4-FFF2-40B4-BE49-F238E27FC236}">
                <a16:creationId xmlns:a16="http://schemas.microsoft.com/office/drawing/2014/main" id="{F99DFA9C-DC84-5E13-76C8-E9AC07207A82}"/>
              </a:ext>
            </a:extLst>
          </p:cNvPr>
          <p:cNvSpPr>
            <a:spLocks noGrp="1"/>
          </p:cNvSpPr>
          <p:nvPr userDrawn="1">
            <p:ph type="title" hasCustomPrompt="1"/>
          </p:nvPr>
        </p:nvSpPr>
        <p:spPr>
          <a:xfrm>
            <a:off x="714375" y="5954505"/>
            <a:ext cx="4238626" cy="1551194"/>
          </a:xfrm>
        </p:spPr>
        <p:txBody>
          <a:bodyPr>
            <a:noAutofit/>
          </a:bodyPr>
          <a:lstStyle>
            <a:lvl1pPr>
              <a:defRPr>
                <a:solidFill>
                  <a:schemeClr val="bg1"/>
                </a:solidFill>
              </a:defRPr>
            </a:lvl1pPr>
          </a:lstStyle>
          <a:p>
            <a:r>
              <a:rPr lang="en-US"/>
              <a:t>Click to edit Master </a:t>
            </a:r>
            <a:br>
              <a:rPr lang="en-US"/>
            </a:br>
            <a:r>
              <a:rPr lang="en-US"/>
              <a:t>title style</a:t>
            </a:r>
            <a:endParaRPr lang="en-GB"/>
          </a:p>
        </p:txBody>
      </p:sp>
      <p:pic>
        <p:nvPicPr>
          <p:cNvPr id="2" name="Picture 1" descr="Text&#10;&#10;Description automatically generated with medium confidence">
            <a:extLst>
              <a:ext uri="{FF2B5EF4-FFF2-40B4-BE49-F238E27FC236}">
                <a16:creationId xmlns:a16="http://schemas.microsoft.com/office/drawing/2014/main" id="{F4C40D8F-7DB8-726E-AAC6-A1AAE50867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4376" y="7581756"/>
            <a:ext cx="1511813" cy="496444"/>
          </a:xfrm>
          <a:prstGeom prst="rect">
            <a:avLst/>
          </a:prstGeom>
        </p:spPr>
      </p:pic>
      <p:grpSp>
        <p:nvGrpSpPr>
          <p:cNvPr id="15" name="Group 14">
            <a:extLst>
              <a:ext uri="{FF2B5EF4-FFF2-40B4-BE49-F238E27FC236}">
                <a16:creationId xmlns:a16="http://schemas.microsoft.com/office/drawing/2014/main" id="{9DE8BBDF-A4CF-9713-C08E-129ED28CB611}"/>
              </a:ext>
            </a:extLst>
          </p:cNvPr>
          <p:cNvGrpSpPr/>
          <p:nvPr userDrawn="1"/>
        </p:nvGrpSpPr>
        <p:grpSpPr>
          <a:xfrm>
            <a:off x="-1904" y="5954505"/>
            <a:ext cx="14632304" cy="2199395"/>
            <a:chOff x="-1587" y="4962087"/>
            <a:chExt cx="12193587" cy="1832829"/>
          </a:xfrm>
        </p:grpSpPr>
        <p:cxnSp>
          <p:nvCxnSpPr>
            <p:cNvPr id="9" name="Straight Connector 8">
              <a:extLst>
                <a:ext uri="{FF2B5EF4-FFF2-40B4-BE49-F238E27FC236}">
                  <a16:creationId xmlns:a16="http://schemas.microsoft.com/office/drawing/2014/main" id="{BD41CB4D-AB9D-FF41-B117-EE9C76BB7536}"/>
                </a:ext>
              </a:extLst>
            </p:cNvPr>
            <p:cNvCxnSpPr/>
            <p:nvPr userDrawn="1"/>
          </p:nvCxnSpPr>
          <p:spPr>
            <a:xfrm>
              <a:off x="595313" y="6794916"/>
              <a:ext cx="10999787" cy="0"/>
            </a:xfrm>
            <a:prstGeom prst="line">
              <a:avLst/>
            </a:prstGeom>
            <a:ln w="127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10" name="Rectangle: Top Corners Rounded 9">
              <a:extLst>
                <a:ext uri="{FF2B5EF4-FFF2-40B4-BE49-F238E27FC236}">
                  <a16:creationId xmlns:a16="http://schemas.microsoft.com/office/drawing/2014/main" id="{60D6F7AA-8DBD-4FBF-D68A-73E6C4E8CB5C}"/>
                </a:ext>
              </a:extLst>
            </p:cNvPr>
            <p:cNvSpPr/>
            <p:nvPr userDrawn="1"/>
          </p:nvSpPr>
          <p:spPr>
            <a:xfrm rot="5400000" flipH="1">
              <a:off x="-144462" y="5104962"/>
              <a:ext cx="457200" cy="171450"/>
            </a:xfrm>
            <a:prstGeom prst="round2SameRect">
              <a:avLst>
                <a:gd name="adj1" fmla="val 35186"/>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sp>
          <p:nvSpPr>
            <p:cNvPr id="14" name="Rectangle: Top Corners Rounded 13">
              <a:extLst>
                <a:ext uri="{FF2B5EF4-FFF2-40B4-BE49-F238E27FC236}">
                  <a16:creationId xmlns:a16="http://schemas.microsoft.com/office/drawing/2014/main" id="{C035B4A4-EC16-A680-589E-28AF656C1844}"/>
                </a:ext>
              </a:extLst>
            </p:cNvPr>
            <p:cNvSpPr/>
            <p:nvPr userDrawn="1"/>
          </p:nvSpPr>
          <p:spPr>
            <a:xfrm rot="16200000">
              <a:off x="11877675" y="5104962"/>
              <a:ext cx="457200" cy="171450"/>
            </a:xfrm>
            <a:prstGeom prst="round2SameRect">
              <a:avLst>
                <a:gd name="adj1" fmla="val 35186"/>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grpSp>
      <p:sp>
        <p:nvSpPr>
          <p:cNvPr id="8" name="Footer Placeholder 3">
            <a:extLst>
              <a:ext uri="{FF2B5EF4-FFF2-40B4-BE49-F238E27FC236}">
                <a16:creationId xmlns:a16="http://schemas.microsoft.com/office/drawing/2014/main" id="{5EB21AE9-C21C-F295-527F-131A497F4436}"/>
              </a:ext>
            </a:extLst>
          </p:cNvPr>
          <p:cNvSpPr txBox="1">
            <a:spLocks/>
          </p:cNvSpPr>
          <p:nvPr userDrawn="1"/>
        </p:nvSpPr>
        <p:spPr>
          <a:xfrm>
            <a:off x="10198214" y="7729017"/>
            <a:ext cx="3715906" cy="424873"/>
          </a:xfrm>
          <a:custGeom>
            <a:avLst/>
            <a:gdLst>
              <a:gd name="connsiteX0" fmla="*/ 0 w 6931025"/>
              <a:gd name="connsiteY0" fmla="*/ 0 h 6858000"/>
              <a:gd name="connsiteX1" fmla="*/ 6931025 w 6931025"/>
              <a:gd name="connsiteY1" fmla="*/ 0 h 6858000"/>
              <a:gd name="connsiteX2" fmla="*/ 6931025 w 6931025"/>
              <a:gd name="connsiteY2" fmla="*/ 6858000 h 6858000"/>
              <a:gd name="connsiteX3" fmla="*/ 720000 w 6931025"/>
              <a:gd name="connsiteY3" fmla="*/ 6858000 h 6858000"/>
              <a:gd name="connsiteX4" fmla="*/ 0 w 6931025"/>
              <a:gd name="connsiteY4" fmla="*/ 613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1025" h="6858000">
                <a:moveTo>
                  <a:pt x="0" y="0"/>
                </a:moveTo>
                <a:lnTo>
                  <a:pt x="6931025" y="0"/>
                </a:lnTo>
                <a:lnTo>
                  <a:pt x="6931025" y="6858000"/>
                </a:lnTo>
                <a:lnTo>
                  <a:pt x="720000" y="6858000"/>
                </a:lnTo>
                <a:cubicBezTo>
                  <a:pt x="322355" y="6858000"/>
                  <a:pt x="0" y="6535645"/>
                  <a:pt x="0" y="6138000"/>
                </a:cubicBezTo>
                <a:close/>
              </a:path>
            </a:pathLst>
          </a:custGeom>
          <a:noFill/>
        </p:spPr>
        <p:txBody>
          <a:bodyPr vert="horz" wrap="square"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360000" indent="-180000" algn="l" defTabSz="914400" rtl="0" eaLnBrk="1" latinLnBrk="0" hangingPunct="1">
              <a:lnSpc>
                <a:spcPct val="100000"/>
              </a:lnSpc>
              <a:spcBef>
                <a:spcPts val="0"/>
              </a:spcBef>
              <a:spcAft>
                <a:spcPts val="600"/>
              </a:spcAft>
              <a:buFont typeface="Arial" panose="020B0604020202020204" pitchFamily="34" charset="0"/>
              <a:buChar char="•"/>
              <a:defRPr lang="en-US" sz="1600" kern="1200" dirty="0" smtClean="0">
                <a:solidFill>
                  <a:schemeClr val="tx2"/>
                </a:solidFill>
                <a:latin typeface="+mn-lt"/>
                <a:ea typeface="+mn-ea"/>
                <a:cs typeface="+mn-cs"/>
              </a:defRPr>
            </a:lvl2pPr>
            <a:lvl3pPr marL="54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72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4pPr>
            <a:lvl5pPr marL="900000" indent="-180000" algn="l" defTabSz="914400" rtl="0" eaLnBrk="1" latinLnBrk="0" hangingPunct="1">
              <a:lnSpc>
                <a:spcPct val="100000"/>
              </a:lnSpc>
              <a:spcBef>
                <a:spcPts val="0"/>
              </a:spcBef>
              <a:spcAft>
                <a:spcPts val="600"/>
              </a:spcAft>
              <a:buFont typeface="Arial" panose="020B0604020202020204" pitchFamily="34" charset="0"/>
              <a:buChar char="•"/>
              <a:defRPr lang="en-GB" sz="1600" kern="1200" dirty="0" smtClean="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Aft>
                <a:spcPts val="0"/>
              </a:spcAft>
            </a:pPr>
            <a:r>
              <a:rPr lang="en-US" sz="720">
                <a:solidFill>
                  <a:schemeClr val="bg1"/>
                </a:solidFill>
              </a:rPr>
              <a:t>Copyright © </a:t>
            </a:r>
            <a:r>
              <a:rPr lang="en-US" sz="720" err="1">
                <a:solidFill>
                  <a:schemeClr val="bg1"/>
                </a:solidFill>
              </a:rPr>
              <a:t>HighRes</a:t>
            </a:r>
            <a:r>
              <a:rPr lang="en-US" sz="720">
                <a:solidFill>
                  <a:schemeClr val="bg1"/>
                </a:solidFill>
              </a:rPr>
              <a:t> </a:t>
            </a:r>
            <a:r>
              <a:rPr lang="en-US" sz="720" err="1">
                <a:solidFill>
                  <a:schemeClr val="bg1"/>
                </a:solidFill>
              </a:rPr>
              <a:t>Biosolutions</a:t>
            </a:r>
            <a:r>
              <a:rPr lang="en-US" sz="720">
                <a:solidFill>
                  <a:schemeClr val="bg1"/>
                </a:solidFill>
              </a:rPr>
              <a:t> 2023. </a:t>
            </a:r>
          </a:p>
          <a:p>
            <a:pPr algn="r">
              <a:spcAft>
                <a:spcPts val="0"/>
              </a:spcAft>
            </a:pPr>
            <a:r>
              <a:rPr lang="en-US" sz="720">
                <a:solidFill>
                  <a:schemeClr val="bg1"/>
                </a:solidFill>
              </a:rPr>
              <a:t>All Rights Reserved, CONFIDENTIAL.</a:t>
            </a:r>
          </a:p>
          <a:p>
            <a:pPr marL="0" indent="0" algn="r" defTabSz="1097280" rtl="0" eaLnBrk="1" latinLnBrk="0" hangingPunct="1">
              <a:lnSpc>
                <a:spcPct val="100000"/>
              </a:lnSpc>
              <a:spcBef>
                <a:spcPts val="0"/>
              </a:spcBef>
              <a:spcAft>
                <a:spcPts val="0"/>
              </a:spcAft>
              <a:buFont typeface="Arial" panose="020B0604020202020204" pitchFamily="34" charset="0"/>
              <a:buNone/>
            </a:pPr>
            <a:r>
              <a:rPr lang="en-US" sz="720" kern="1200">
                <a:solidFill>
                  <a:schemeClr val="bg1"/>
                </a:solidFill>
                <a:latin typeface="+mn-lt"/>
                <a:ea typeface="+mn-ea"/>
                <a:cs typeface="+mn-cs"/>
              </a:rPr>
              <a:t>MR-DIG-231230-01 </a:t>
            </a:r>
            <a:r>
              <a:rPr lang="en-US" sz="720" kern="1200" err="1">
                <a:solidFill>
                  <a:schemeClr val="bg1"/>
                </a:solidFill>
                <a:latin typeface="+mn-lt"/>
                <a:ea typeface="+mn-ea"/>
                <a:cs typeface="+mn-cs"/>
              </a:rPr>
              <a:t>RevA</a:t>
            </a:r>
            <a:endParaRPr lang="en-US" sz="720" kern="1200">
              <a:solidFill>
                <a:schemeClr val="bg1"/>
              </a:solidFill>
              <a:latin typeface="+mn-lt"/>
              <a:ea typeface="+mn-ea"/>
              <a:cs typeface="+mn-cs"/>
            </a:endParaRPr>
          </a:p>
        </p:txBody>
      </p:sp>
    </p:spTree>
    <p:extLst>
      <p:ext uri="{BB962C8B-B14F-4D97-AF65-F5344CB8AC3E}">
        <p14:creationId xmlns:p14="http://schemas.microsoft.com/office/powerpoint/2010/main" val="2288737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4F79BA1C-FAB8-4D2A-946A-62324E933EF1}" type="datetime1">
              <a:rPr lang="en-US" smtClean="0"/>
              <a:t>12/7/25</a:t>
            </a:fld>
            <a:endParaRPr lang="en-US" dirty="0"/>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p:cNvPicPr>
            <a:picLocks noChangeAspect="1"/>
          </p:cNvPicPr>
          <p:nvPr/>
        </p:nvPicPr>
        <p:blipFill>
          <a:blip r:embed="rId2"/>
          <a:stretch>
            <a:fillRect/>
          </a:stretch>
        </p:blipFill>
        <p:spPr>
          <a:xfrm>
            <a:off x="3" y="4"/>
            <a:ext cx="11977005" cy="981777"/>
          </a:xfrm>
          <a:prstGeom prst="rect">
            <a:avLst/>
          </a:prstGeom>
        </p:spPr>
      </p:pic>
      <p:sp>
        <p:nvSpPr>
          <p:cNvPr id="12" name="Rectangle 11"/>
          <p:cNvSpPr/>
          <p:nvPr/>
        </p:nvSpPr>
        <p:spPr>
          <a:xfrm>
            <a:off x="2" y="0"/>
            <a:ext cx="14630400" cy="1188720"/>
          </a:xfrm>
          <a:prstGeom prst="rect">
            <a:avLst/>
          </a:prstGeom>
          <a:solidFill>
            <a:srgbClr val="004E59"/>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a:noFill/>
        </p:spPr>
        <p:txBody>
          <a:bodyPr>
            <a:noAutofit/>
          </a:bodyPr>
          <a:lstStyle>
            <a:lvl1pPr>
              <a:defRPr>
                <a:solidFill>
                  <a:schemeClr val="bg1"/>
                </a:solidFill>
                <a:latin typeface="+mj-lt"/>
              </a:defRPr>
            </a:lvl1pPr>
          </a:lstStyle>
          <a:p>
            <a:r>
              <a:rPr lang="en-US" dirty="0"/>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42032468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icture Full">
    <p:bg>
      <p:bgPr>
        <a:solidFill>
          <a:schemeClr val="tx1"/>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07B6D4D5-7412-791A-9213-C2ECD2281C91}"/>
              </a:ext>
            </a:extLst>
          </p:cNvPr>
          <p:cNvSpPr/>
          <p:nvPr userDrawn="1"/>
        </p:nvSpPr>
        <p:spPr>
          <a:xfrm>
            <a:off x="716280" y="344806"/>
            <a:ext cx="13197840" cy="7160896"/>
          </a:xfrm>
          <a:prstGeom prst="roundRect">
            <a:avLst>
              <a:gd name="adj" fmla="val 40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70"/>
          </a:p>
        </p:txBody>
      </p:sp>
      <p:cxnSp>
        <p:nvCxnSpPr>
          <p:cNvPr id="12" name="Straight Connector 11">
            <a:extLst>
              <a:ext uri="{FF2B5EF4-FFF2-40B4-BE49-F238E27FC236}">
                <a16:creationId xmlns:a16="http://schemas.microsoft.com/office/drawing/2014/main" id="{C7C1DD73-7918-92CE-3494-FFA8D5756021}"/>
              </a:ext>
            </a:extLst>
          </p:cNvPr>
          <p:cNvCxnSpPr/>
          <p:nvPr userDrawn="1"/>
        </p:nvCxnSpPr>
        <p:spPr>
          <a:xfrm>
            <a:off x="714376" y="8153899"/>
            <a:ext cx="13199744" cy="0"/>
          </a:xfrm>
          <a:prstGeom prst="line">
            <a:avLst/>
          </a:prstGeom>
          <a:ln w="127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274D6DAF-9176-950F-A4EF-3F14D46EA78F}"/>
              </a:ext>
            </a:extLst>
          </p:cNvPr>
          <p:cNvSpPr>
            <a:spLocks noGrp="1"/>
          </p:cNvSpPr>
          <p:nvPr userDrawn="1">
            <p:ph type="body" sz="quarter" idx="13"/>
          </p:nvPr>
        </p:nvSpPr>
        <p:spPr>
          <a:xfrm>
            <a:off x="956350" y="1103972"/>
            <a:ext cx="12719875" cy="332399"/>
          </a:xfrm>
        </p:spPr>
        <p:txBody>
          <a:bodyPr wrap="square">
            <a:spAutoFit/>
          </a:bodyPr>
          <a:lstStyle>
            <a:lvl1pPr>
              <a:defRPr sz="2160">
                <a:solidFill>
                  <a:schemeClr val="accent3"/>
                </a:solidFill>
              </a:defRPr>
            </a:lvl1pPr>
          </a:lstStyle>
          <a:p>
            <a:pPr lvl="0"/>
            <a:r>
              <a:rPr lang="en-US"/>
              <a:t>Click to edit Master text styles</a:t>
            </a:r>
          </a:p>
        </p:txBody>
      </p:sp>
      <p:sp>
        <p:nvSpPr>
          <p:cNvPr id="6" name="Title 5">
            <a:extLst>
              <a:ext uri="{FF2B5EF4-FFF2-40B4-BE49-F238E27FC236}">
                <a16:creationId xmlns:a16="http://schemas.microsoft.com/office/drawing/2014/main" id="{5F40AE36-1E9D-25C6-819C-4D65383223AE}"/>
              </a:ext>
            </a:extLst>
          </p:cNvPr>
          <p:cNvSpPr>
            <a:spLocks noGrp="1"/>
          </p:cNvSpPr>
          <p:nvPr userDrawn="1">
            <p:ph type="title"/>
          </p:nvPr>
        </p:nvSpPr>
        <p:spPr>
          <a:xfrm>
            <a:off x="954406" y="580458"/>
            <a:ext cx="12717779" cy="517064"/>
          </a:xfrm>
        </p:spPr>
        <p:txBody>
          <a:bodyPr/>
          <a:lstStyle>
            <a:lvl1pPr>
              <a:defRPr>
                <a:solidFill>
                  <a:schemeClr val="tx1"/>
                </a:solidFill>
              </a:defRPr>
            </a:lvl1pPr>
          </a:lstStyle>
          <a:p>
            <a:r>
              <a:rPr lang="en-US"/>
              <a:t>Click to edit Master title style</a:t>
            </a:r>
            <a:endParaRPr lang="en-GB"/>
          </a:p>
        </p:txBody>
      </p:sp>
      <p:grpSp>
        <p:nvGrpSpPr>
          <p:cNvPr id="3" name="Group 2">
            <a:extLst>
              <a:ext uri="{FF2B5EF4-FFF2-40B4-BE49-F238E27FC236}">
                <a16:creationId xmlns:a16="http://schemas.microsoft.com/office/drawing/2014/main" id="{E357DF8B-24B2-26AF-02B1-F4B16B1F1CF0}"/>
              </a:ext>
            </a:extLst>
          </p:cNvPr>
          <p:cNvGrpSpPr/>
          <p:nvPr userDrawn="1"/>
        </p:nvGrpSpPr>
        <p:grpSpPr>
          <a:xfrm>
            <a:off x="0" y="344805"/>
            <a:ext cx="14630400" cy="7809094"/>
            <a:chOff x="0" y="287338"/>
            <a:chExt cx="12192000" cy="6507578"/>
          </a:xfrm>
        </p:grpSpPr>
        <p:cxnSp>
          <p:nvCxnSpPr>
            <p:cNvPr id="7" name="Straight Connector 6">
              <a:extLst>
                <a:ext uri="{FF2B5EF4-FFF2-40B4-BE49-F238E27FC236}">
                  <a16:creationId xmlns:a16="http://schemas.microsoft.com/office/drawing/2014/main" id="{40BE781C-61A3-900E-B9A4-6AC329B9AAEA}"/>
                </a:ext>
              </a:extLst>
            </p:cNvPr>
            <p:cNvCxnSpPr/>
            <p:nvPr userDrawn="1"/>
          </p:nvCxnSpPr>
          <p:spPr>
            <a:xfrm>
              <a:off x="595313" y="6794916"/>
              <a:ext cx="10999787" cy="0"/>
            </a:xfrm>
            <a:prstGeom prst="line">
              <a:avLst/>
            </a:prstGeom>
            <a:ln w="12700" cap="rnd">
              <a:solidFill>
                <a:schemeClr val="accent3"/>
              </a:solidFill>
              <a:roun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4C458674-F08F-42A2-861D-ACF975172308}"/>
                </a:ext>
              </a:extLst>
            </p:cNvPr>
            <p:cNvGrpSpPr/>
            <p:nvPr userDrawn="1"/>
          </p:nvGrpSpPr>
          <p:grpSpPr>
            <a:xfrm>
              <a:off x="0" y="287338"/>
              <a:ext cx="12192000" cy="457200"/>
              <a:chOff x="0" y="287338"/>
              <a:chExt cx="12192000" cy="457200"/>
            </a:xfrm>
          </p:grpSpPr>
          <p:sp>
            <p:nvSpPr>
              <p:cNvPr id="15" name="Rectangle: Top Corners Rounded 14">
                <a:extLst>
                  <a:ext uri="{FF2B5EF4-FFF2-40B4-BE49-F238E27FC236}">
                    <a16:creationId xmlns:a16="http://schemas.microsoft.com/office/drawing/2014/main" id="{9C31FDE7-9614-C697-9200-D3B33AD4DEEE}"/>
                  </a:ext>
                </a:extLst>
              </p:cNvPr>
              <p:cNvSpPr/>
              <p:nvPr userDrawn="1"/>
            </p:nvSpPr>
            <p:spPr>
              <a:xfrm rot="5400000" flipH="1">
                <a:off x="-142875" y="430213"/>
                <a:ext cx="457200" cy="171450"/>
              </a:xfrm>
              <a:prstGeom prst="round2SameRect">
                <a:avLst>
                  <a:gd name="adj1" fmla="val 35186"/>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sp>
            <p:nvSpPr>
              <p:cNvPr id="20" name="Rectangle: Top Corners Rounded 19">
                <a:extLst>
                  <a:ext uri="{FF2B5EF4-FFF2-40B4-BE49-F238E27FC236}">
                    <a16:creationId xmlns:a16="http://schemas.microsoft.com/office/drawing/2014/main" id="{A23DD664-69E2-982D-814B-72CF3432B6A3}"/>
                  </a:ext>
                </a:extLst>
              </p:cNvPr>
              <p:cNvSpPr/>
              <p:nvPr userDrawn="1"/>
            </p:nvSpPr>
            <p:spPr>
              <a:xfrm rot="16200000">
                <a:off x="11877675" y="430213"/>
                <a:ext cx="457200" cy="171450"/>
              </a:xfrm>
              <a:prstGeom prst="round2SameRect">
                <a:avLst>
                  <a:gd name="adj1" fmla="val 35186"/>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grpSp>
      </p:grpSp>
      <p:pic>
        <p:nvPicPr>
          <p:cNvPr id="29" name="Picture 28" descr="Text&#10;&#10;Description automatically generated with medium confidence">
            <a:extLst>
              <a:ext uri="{FF2B5EF4-FFF2-40B4-BE49-F238E27FC236}">
                <a16:creationId xmlns:a16="http://schemas.microsoft.com/office/drawing/2014/main" id="{D4C50DD3-4C51-A97B-DCFB-7C5DC3BF585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4376" y="7581756"/>
            <a:ext cx="1511813" cy="496444"/>
          </a:xfrm>
          <a:prstGeom prst="rect">
            <a:avLst/>
          </a:prstGeom>
        </p:spPr>
      </p:pic>
      <p:sp>
        <p:nvSpPr>
          <p:cNvPr id="26" name="Picture Placeholder 25">
            <a:extLst>
              <a:ext uri="{FF2B5EF4-FFF2-40B4-BE49-F238E27FC236}">
                <a16:creationId xmlns:a16="http://schemas.microsoft.com/office/drawing/2014/main" id="{FDE4B255-9C30-5E0A-2CE4-22EED57CF54B}"/>
              </a:ext>
            </a:extLst>
          </p:cNvPr>
          <p:cNvSpPr>
            <a:spLocks noGrp="1"/>
          </p:cNvSpPr>
          <p:nvPr>
            <p:ph type="pic" sz="quarter" idx="21"/>
          </p:nvPr>
        </p:nvSpPr>
        <p:spPr>
          <a:xfrm>
            <a:off x="956350" y="1673173"/>
            <a:ext cx="12715835" cy="5594400"/>
          </a:xfrm>
          <a:custGeom>
            <a:avLst/>
            <a:gdLst>
              <a:gd name="connsiteX0" fmla="*/ 154800 w 10596529"/>
              <a:gd name="connsiteY0" fmla="*/ 0 h 4662000"/>
              <a:gd name="connsiteX1" fmla="*/ 10441729 w 10596529"/>
              <a:gd name="connsiteY1" fmla="*/ 0 h 4662000"/>
              <a:gd name="connsiteX2" fmla="*/ 10596529 w 10596529"/>
              <a:gd name="connsiteY2" fmla="*/ 154800 h 4662000"/>
              <a:gd name="connsiteX3" fmla="*/ 10596529 w 10596529"/>
              <a:gd name="connsiteY3" fmla="*/ 4507200 h 4662000"/>
              <a:gd name="connsiteX4" fmla="*/ 10441729 w 10596529"/>
              <a:gd name="connsiteY4" fmla="*/ 4662000 h 4662000"/>
              <a:gd name="connsiteX5" fmla="*/ 154800 w 10596529"/>
              <a:gd name="connsiteY5" fmla="*/ 4662000 h 4662000"/>
              <a:gd name="connsiteX6" fmla="*/ 0 w 10596529"/>
              <a:gd name="connsiteY6" fmla="*/ 4507200 h 4662000"/>
              <a:gd name="connsiteX7" fmla="*/ 0 w 10596529"/>
              <a:gd name="connsiteY7" fmla="*/ 154800 h 4662000"/>
              <a:gd name="connsiteX8" fmla="*/ 154800 w 10596529"/>
              <a:gd name="connsiteY8" fmla="*/ 0 h 46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6529" h="4662000">
                <a:moveTo>
                  <a:pt x="154800" y="0"/>
                </a:moveTo>
                <a:lnTo>
                  <a:pt x="10441729" y="0"/>
                </a:lnTo>
                <a:cubicBezTo>
                  <a:pt x="10527279" y="0"/>
                  <a:pt x="10596529" y="69250"/>
                  <a:pt x="10596529" y="154800"/>
                </a:cubicBezTo>
                <a:lnTo>
                  <a:pt x="10596529" y="4507200"/>
                </a:lnTo>
                <a:cubicBezTo>
                  <a:pt x="10596529" y="4592751"/>
                  <a:pt x="10527279" y="4662000"/>
                  <a:pt x="10441729" y="4662000"/>
                </a:cubicBezTo>
                <a:lnTo>
                  <a:pt x="154800" y="4662000"/>
                </a:lnTo>
                <a:cubicBezTo>
                  <a:pt x="69250" y="4662000"/>
                  <a:pt x="0" y="4592751"/>
                  <a:pt x="0" y="4507200"/>
                </a:cubicBezTo>
                <a:lnTo>
                  <a:pt x="0" y="154800"/>
                </a:lnTo>
                <a:cubicBezTo>
                  <a:pt x="0" y="69250"/>
                  <a:pt x="69250" y="0"/>
                  <a:pt x="154800" y="0"/>
                </a:cubicBezTo>
                <a:close/>
              </a:path>
            </a:pathLst>
          </a:custGeom>
          <a:solidFill>
            <a:schemeClr val="bg1">
              <a:lumMod val="95000"/>
            </a:schemeClr>
          </a:solidFill>
        </p:spPr>
        <p:txBody>
          <a:bodyPr wrap="square" anchor="ctr" anchorCtr="0">
            <a:noAutofit/>
          </a:bodyPr>
          <a:lstStyle>
            <a:lvl1pPr algn="ctr">
              <a:defRPr/>
            </a:lvl1pPr>
          </a:lstStyle>
          <a:p>
            <a:r>
              <a:rPr lang="en-US"/>
              <a:t>Click icon to add picture</a:t>
            </a:r>
            <a:endParaRPr lang="en-GB"/>
          </a:p>
        </p:txBody>
      </p:sp>
      <p:sp>
        <p:nvSpPr>
          <p:cNvPr id="4" name="Footer Placeholder 3">
            <a:extLst>
              <a:ext uri="{FF2B5EF4-FFF2-40B4-BE49-F238E27FC236}">
                <a16:creationId xmlns:a16="http://schemas.microsoft.com/office/drawing/2014/main" id="{1BC23502-BD54-4353-E3D7-350171488912}"/>
              </a:ext>
            </a:extLst>
          </p:cNvPr>
          <p:cNvSpPr txBox="1">
            <a:spLocks/>
          </p:cNvSpPr>
          <p:nvPr userDrawn="1"/>
        </p:nvSpPr>
        <p:spPr>
          <a:xfrm>
            <a:off x="10198214" y="7729017"/>
            <a:ext cx="3715906" cy="424873"/>
          </a:xfrm>
          <a:custGeom>
            <a:avLst/>
            <a:gdLst>
              <a:gd name="connsiteX0" fmla="*/ 0 w 6931025"/>
              <a:gd name="connsiteY0" fmla="*/ 0 h 6858000"/>
              <a:gd name="connsiteX1" fmla="*/ 6931025 w 6931025"/>
              <a:gd name="connsiteY1" fmla="*/ 0 h 6858000"/>
              <a:gd name="connsiteX2" fmla="*/ 6931025 w 6931025"/>
              <a:gd name="connsiteY2" fmla="*/ 6858000 h 6858000"/>
              <a:gd name="connsiteX3" fmla="*/ 720000 w 6931025"/>
              <a:gd name="connsiteY3" fmla="*/ 6858000 h 6858000"/>
              <a:gd name="connsiteX4" fmla="*/ 0 w 6931025"/>
              <a:gd name="connsiteY4" fmla="*/ 613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1025" h="6858000">
                <a:moveTo>
                  <a:pt x="0" y="0"/>
                </a:moveTo>
                <a:lnTo>
                  <a:pt x="6931025" y="0"/>
                </a:lnTo>
                <a:lnTo>
                  <a:pt x="6931025" y="6858000"/>
                </a:lnTo>
                <a:lnTo>
                  <a:pt x="720000" y="6858000"/>
                </a:lnTo>
                <a:cubicBezTo>
                  <a:pt x="322355" y="6858000"/>
                  <a:pt x="0" y="6535645"/>
                  <a:pt x="0" y="6138000"/>
                </a:cubicBezTo>
                <a:close/>
              </a:path>
            </a:pathLst>
          </a:custGeom>
          <a:noFill/>
        </p:spPr>
        <p:txBody>
          <a:bodyPr vert="horz" wrap="square"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360000" indent="-180000" algn="l" defTabSz="914400" rtl="0" eaLnBrk="1" latinLnBrk="0" hangingPunct="1">
              <a:lnSpc>
                <a:spcPct val="100000"/>
              </a:lnSpc>
              <a:spcBef>
                <a:spcPts val="0"/>
              </a:spcBef>
              <a:spcAft>
                <a:spcPts val="600"/>
              </a:spcAft>
              <a:buFont typeface="Arial" panose="020B0604020202020204" pitchFamily="34" charset="0"/>
              <a:buChar char="•"/>
              <a:defRPr lang="en-US" sz="1600" kern="1200" dirty="0" smtClean="0">
                <a:solidFill>
                  <a:schemeClr val="tx2"/>
                </a:solidFill>
                <a:latin typeface="+mn-lt"/>
                <a:ea typeface="+mn-ea"/>
                <a:cs typeface="+mn-cs"/>
              </a:defRPr>
            </a:lvl2pPr>
            <a:lvl3pPr marL="54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72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4pPr>
            <a:lvl5pPr marL="900000" indent="-180000" algn="l" defTabSz="914400" rtl="0" eaLnBrk="1" latinLnBrk="0" hangingPunct="1">
              <a:lnSpc>
                <a:spcPct val="100000"/>
              </a:lnSpc>
              <a:spcBef>
                <a:spcPts val="0"/>
              </a:spcBef>
              <a:spcAft>
                <a:spcPts val="600"/>
              </a:spcAft>
              <a:buFont typeface="Arial" panose="020B0604020202020204" pitchFamily="34" charset="0"/>
              <a:buChar char="•"/>
              <a:defRPr lang="en-GB" sz="1600" kern="1200" dirty="0" smtClean="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Aft>
                <a:spcPts val="0"/>
              </a:spcAft>
            </a:pPr>
            <a:r>
              <a:rPr lang="en-US" sz="720">
                <a:solidFill>
                  <a:schemeClr val="bg1"/>
                </a:solidFill>
              </a:rPr>
              <a:t>Copyright © </a:t>
            </a:r>
            <a:r>
              <a:rPr lang="en-US" sz="720" err="1">
                <a:solidFill>
                  <a:schemeClr val="bg1"/>
                </a:solidFill>
              </a:rPr>
              <a:t>HighRes</a:t>
            </a:r>
            <a:r>
              <a:rPr lang="en-US" sz="720">
                <a:solidFill>
                  <a:schemeClr val="bg1"/>
                </a:solidFill>
              </a:rPr>
              <a:t> </a:t>
            </a:r>
            <a:r>
              <a:rPr lang="en-US" sz="720" err="1">
                <a:solidFill>
                  <a:schemeClr val="bg1"/>
                </a:solidFill>
              </a:rPr>
              <a:t>Biosolutions</a:t>
            </a:r>
            <a:r>
              <a:rPr lang="en-US" sz="720">
                <a:solidFill>
                  <a:schemeClr val="bg1"/>
                </a:solidFill>
              </a:rPr>
              <a:t> 2023. </a:t>
            </a:r>
          </a:p>
          <a:p>
            <a:pPr algn="r">
              <a:spcAft>
                <a:spcPts val="0"/>
              </a:spcAft>
            </a:pPr>
            <a:r>
              <a:rPr lang="en-US" sz="720">
                <a:solidFill>
                  <a:schemeClr val="bg1"/>
                </a:solidFill>
              </a:rPr>
              <a:t>All Rights Reserved, CONFIDENTIAL.</a:t>
            </a:r>
          </a:p>
          <a:p>
            <a:pPr marL="0" indent="0" algn="r" defTabSz="1097280" rtl="0" eaLnBrk="1" latinLnBrk="0" hangingPunct="1">
              <a:lnSpc>
                <a:spcPct val="100000"/>
              </a:lnSpc>
              <a:spcBef>
                <a:spcPts val="0"/>
              </a:spcBef>
              <a:spcAft>
                <a:spcPts val="0"/>
              </a:spcAft>
              <a:buFont typeface="Arial" panose="020B0604020202020204" pitchFamily="34" charset="0"/>
              <a:buNone/>
            </a:pPr>
            <a:r>
              <a:rPr lang="en-US" sz="720" kern="1200">
                <a:solidFill>
                  <a:schemeClr val="bg1"/>
                </a:solidFill>
                <a:latin typeface="+mn-lt"/>
                <a:ea typeface="+mn-ea"/>
                <a:cs typeface="+mn-cs"/>
              </a:rPr>
              <a:t>MR-DIG-231230-01 </a:t>
            </a:r>
            <a:r>
              <a:rPr lang="en-US" sz="720" kern="1200" err="1">
                <a:solidFill>
                  <a:schemeClr val="bg1"/>
                </a:solidFill>
                <a:latin typeface="+mn-lt"/>
                <a:ea typeface="+mn-ea"/>
                <a:cs typeface="+mn-cs"/>
              </a:rPr>
              <a:t>RevA</a:t>
            </a:r>
            <a:endParaRPr lang="en-US" sz="720" kern="1200">
              <a:solidFill>
                <a:schemeClr val="bg1"/>
              </a:solidFill>
              <a:latin typeface="+mn-lt"/>
              <a:ea typeface="+mn-ea"/>
              <a:cs typeface="+mn-cs"/>
            </a:endParaRPr>
          </a:p>
        </p:txBody>
      </p:sp>
    </p:spTree>
    <p:extLst>
      <p:ext uri="{BB962C8B-B14F-4D97-AF65-F5344CB8AC3E}">
        <p14:creationId xmlns:p14="http://schemas.microsoft.com/office/powerpoint/2010/main" val="107437313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Half slide with Imag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E9ED3-5CBC-D921-0EF8-69E4140E8FFC}"/>
              </a:ext>
            </a:extLst>
          </p:cNvPr>
          <p:cNvSpPr>
            <a:spLocks noGrp="1"/>
          </p:cNvSpPr>
          <p:nvPr>
            <p:ph type="title"/>
          </p:nvPr>
        </p:nvSpPr>
        <p:spPr>
          <a:xfrm>
            <a:off x="714976" y="344806"/>
            <a:ext cx="13199744" cy="517064"/>
          </a:xfrm>
        </p:spPr>
        <p:txBody>
          <a:bodyPr/>
          <a:lstStyle/>
          <a:p>
            <a:r>
              <a:rPr lang="en-US"/>
              <a:t>Click to edit Master title style</a:t>
            </a:r>
            <a:endParaRPr lang="en-GB"/>
          </a:p>
        </p:txBody>
      </p:sp>
      <p:sp>
        <p:nvSpPr>
          <p:cNvPr id="9" name="Freeform: Shape 8">
            <a:extLst>
              <a:ext uri="{FF2B5EF4-FFF2-40B4-BE49-F238E27FC236}">
                <a16:creationId xmlns:a16="http://schemas.microsoft.com/office/drawing/2014/main" id="{EDE65668-299F-AE7C-632E-AF8F5B8D53C7}"/>
              </a:ext>
            </a:extLst>
          </p:cNvPr>
          <p:cNvSpPr/>
          <p:nvPr userDrawn="1"/>
        </p:nvSpPr>
        <p:spPr>
          <a:xfrm>
            <a:off x="0" y="5536833"/>
            <a:ext cx="14630400" cy="2692768"/>
          </a:xfrm>
          <a:custGeom>
            <a:avLst/>
            <a:gdLst>
              <a:gd name="connsiteX0" fmla="*/ 155543 w 12192000"/>
              <a:gd name="connsiteY0" fmla="*/ 0 h 2243973"/>
              <a:gd name="connsiteX1" fmla="*/ 12036457 w 12192000"/>
              <a:gd name="connsiteY1" fmla="*/ 0 h 2243973"/>
              <a:gd name="connsiteX2" fmla="*/ 12192000 w 12192000"/>
              <a:gd name="connsiteY2" fmla="*/ 155543 h 2243973"/>
              <a:gd name="connsiteX3" fmla="*/ 12192000 w 12192000"/>
              <a:gd name="connsiteY3" fmla="*/ 2243973 h 2243973"/>
              <a:gd name="connsiteX4" fmla="*/ 0 w 12192000"/>
              <a:gd name="connsiteY4" fmla="*/ 2243973 h 2243973"/>
              <a:gd name="connsiteX5" fmla="*/ 0 w 12192000"/>
              <a:gd name="connsiteY5" fmla="*/ 155543 h 2243973"/>
              <a:gd name="connsiteX6" fmla="*/ 155543 w 12192000"/>
              <a:gd name="connsiteY6" fmla="*/ 0 h 224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243973">
                <a:moveTo>
                  <a:pt x="155543" y="0"/>
                </a:moveTo>
                <a:lnTo>
                  <a:pt x="12036457" y="0"/>
                </a:lnTo>
                <a:cubicBezTo>
                  <a:pt x="12122418" y="0"/>
                  <a:pt x="12192000" y="69582"/>
                  <a:pt x="12192000" y="155543"/>
                </a:cubicBezTo>
                <a:lnTo>
                  <a:pt x="12192000" y="2243973"/>
                </a:lnTo>
                <a:lnTo>
                  <a:pt x="0" y="2243973"/>
                </a:lnTo>
                <a:lnTo>
                  <a:pt x="0" y="155543"/>
                </a:lnTo>
                <a:cubicBezTo>
                  <a:pt x="0" y="69582"/>
                  <a:pt x="69582" y="0"/>
                  <a:pt x="1555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770"/>
          </a:p>
        </p:txBody>
      </p:sp>
      <p:sp>
        <p:nvSpPr>
          <p:cNvPr id="18" name="Text Placeholder 17">
            <a:extLst>
              <a:ext uri="{FF2B5EF4-FFF2-40B4-BE49-F238E27FC236}">
                <a16:creationId xmlns:a16="http://schemas.microsoft.com/office/drawing/2014/main" id="{08569DA9-E775-2773-0E2C-A2D3BC02FFAC}"/>
              </a:ext>
            </a:extLst>
          </p:cNvPr>
          <p:cNvSpPr>
            <a:spLocks noGrp="1"/>
          </p:cNvSpPr>
          <p:nvPr>
            <p:ph type="body" sz="quarter" idx="13"/>
          </p:nvPr>
        </p:nvSpPr>
        <p:spPr>
          <a:xfrm>
            <a:off x="712800" y="868320"/>
            <a:ext cx="13201920" cy="332640"/>
          </a:xfrm>
        </p:spPr>
        <p:txBody>
          <a:bodyPr anchor="t" anchorCtr="0">
            <a:noAutofit/>
          </a:bodyPr>
          <a:lstStyle>
            <a:lvl1pPr algn="l">
              <a:defRPr sz="2160">
                <a:solidFill>
                  <a:schemeClr val="accent3"/>
                </a:solidFill>
              </a:defRPr>
            </a:lvl1pPr>
          </a:lstStyle>
          <a:p>
            <a:pPr lvl="0"/>
            <a:r>
              <a:rPr lang="en-US"/>
              <a:t>Click to edit Master text styles</a:t>
            </a:r>
          </a:p>
        </p:txBody>
      </p:sp>
      <p:grpSp>
        <p:nvGrpSpPr>
          <p:cNvPr id="24" name="Group 23">
            <a:extLst>
              <a:ext uri="{FF2B5EF4-FFF2-40B4-BE49-F238E27FC236}">
                <a16:creationId xmlns:a16="http://schemas.microsoft.com/office/drawing/2014/main" id="{DA3D58FF-658E-4848-DEEB-EE90C5AAA35E}"/>
              </a:ext>
            </a:extLst>
          </p:cNvPr>
          <p:cNvGrpSpPr/>
          <p:nvPr userDrawn="1"/>
        </p:nvGrpSpPr>
        <p:grpSpPr>
          <a:xfrm>
            <a:off x="0" y="344805"/>
            <a:ext cx="14630400" cy="7809094"/>
            <a:chOff x="0" y="287338"/>
            <a:chExt cx="12192000" cy="6507578"/>
          </a:xfrm>
        </p:grpSpPr>
        <p:cxnSp>
          <p:nvCxnSpPr>
            <p:cNvPr id="25" name="Straight Connector 24">
              <a:extLst>
                <a:ext uri="{FF2B5EF4-FFF2-40B4-BE49-F238E27FC236}">
                  <a16:creationId xmlns:a16="http://schemas.microsoft.com/office/drawing/2014/main" id="{5BB51090-40E2-3735-21EF-2C58D94E25F2}"/>
                </a:ext>
              </a:extLst>
            </p:cNvPr>
            <p:cNvCxnSpPr/>
            <p:nvPr userDrawn="1"/>
          </p:nvCxnSpPr>
          <p:spPr>
            <a:xfrm>
              <a:off x="595313" y="6794916"/>
              <a:ext cx="10999787" cy="0"/>
            </a:xfrm>
            <a:prstGeom prst="line">
              <a:avLst/>
            </a:prstGeom>
            <a:ln w="127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6" name="Rectangle: Top Corners Rounded 25">
              <a:extLst>
                <a:ext uri="{FF2B5EF4-FFF2-40B4-BE49-F238E27FC236}">
                  <a16:creationId xmlns:a16="http://schemas.microsoft.com/office/drawing/2014/main" id="{C425E191-43FE-0570-77F6-612187479470}"/>
                </a:ext>
              </a:extLst>
            </p:cNvPr>
            <p:cNvSpPr/>
            <p:nvPr userDrawn="1"/>
          </p:nvSpPr>
          <p:spPr>
            <a:xfrm rot="16200000">
              <a:off x="11877675" y="430213"/>
              <a:ext cx="457200" cy="171450"/>
            </a:xfrm>
            <a:prstGeom prst="round2SameRect">
              <a:avLst>
                <a:gd name="adj1" fmla="val 35186"/>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sp>
          <p:nvSpPr>
            <p:cNvPr id="27" name="Rectangle: Top Corners Rounded 26">
              <a:extLst>
                <a:ext uri="{FF2B5EF4-FFF2-40B4-BE49-F238E27FC236}">
                  <a16:creationId xmlns:a16="http://schemas.microsoft.com/office/drawing/2014/main" id="{EEF4FA87-B72A-119E-922E-F3A8F79E5B43}"/>
                </a:ext>
              </a:extLst>
            </p:cNvPr>
            <p:cNvSpPr/>
            <p:nvPr userDrawn="1"/>
          </p:nvSpPr>
          <p:spPr>
            <a:xfrm rot="5400000" flipH="1">
              <a:off x="-142875" y="430213"/>
              <a:ext cx="457200" cy="171450"/>
            </a:xfrm>
            <a:prstGeom prst="round2SameRect">
              <a:avLst>
                <a:gd name="adj1" fmla="val 35186"/>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grpSp>
      <p:pic>
        <p:nvPicPr>
          <p:cNvPr id="28" name="Picture 27" descr="Text&#10;&#10;Description automatically generated with medium confidence">
            <a:extLst>
              <a:ext uri="{FF2B5EF4-FFF2-40B4-BE49-F238E27FC236}">
                <a16:creationId xmlns:a16="http://schemas.microsoft.com/office/drawing/2014/main" id="{555D646C-2953-CCC7-247B-2952F0DEEAB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4376" y="7581756"/>
            <a:ext cx="1511813" cy="496444"/>
          </a:xfrm>
          <a:prstGeom prst="rect">
            <a:avLst/>
          </a:prstGeom>
        </p:spPr>
      </p:pic>
      <p:sp>
        <p:nvSpPr>
          <p:cNvPr id="11" name="Picture Placeholder 10">
            <a:extLst>
              <a:ext uri="{FF2B5EF4-FFF2-40B4-BE49-F238E27FC236}">
                <a16:creationId xmlns:a16="http://schemas.microsoft.com/office/drawing/2014/main" id="{5A71ADC7-3CE7-E6FB-66F3-29348C2D8B40}"/>
              </a:ext>
            </a:extLst>
          </p:cNvPr>
          <p:cNvSpPr>
            <a:spLocks noGrp="1"/>
          </p:cNvSpPr>
          <p:nvPr>
            <p:ph type="pic" sz="quarter" idx="17"/>
          </p:nvPr>
        </p:nvSpPr>
        <p:spPr>
          <a:xfrm>
            <a:off x="716280" y="1436369"/>
            <a:ext cx="13197840" cy="3849833"/>
          </a:xfrm>
          <a:custGeom>
            <a:avLst/>
            <a:gdLst>
              <a:gd name="connsiteX0" fmla="*/ 241200 w 10998200"/>
              <a:gd name="connsiteY0" fmla="*/ 0 h 3208194"/>
              <a:gd name="connsiteX1" fmla="*/ 10757000 w 10998200"/>
              <a:gd name="connsiteY1" fmla="*/ 0 h 3208194"/>
              <a:gd name="connsiteX2" fmla="*/ 10998200 w 10998200"/>
              <a:gd name="connsiteY2" fmla="*/ 241200 h 3208194"/>
              <a:gd name="connsiteX3" fmla="*/ 10998200 w 10998200"/>
              <a:gd name="connsiteY3" fmla="*/ 523623 h 3208194"/>
              <a:gd name="connsiteX4" fmla="*/ 10998200 w 10998200"/>
              <a:gd name="connsiteY4" fmla="*/ 2684571 h 3208194"/>
              <a:gd name="connsiteX5" fmla="*/ 10998200 w 10998200"/>
              <a:gd name="connsiteY5" fmla="*/ 2966994 h 3208194"/>
              <a:gd name="connsiteX6" fmla="*/ 10757000 w 10998200"/>
              <a:gd name="connsiteY6" fmla="*/ 3208194 h 3208194"/>
              <a:gd name="connsiteX7" fmla="*/ 241200 w 10998200"/>
              <a:gd name="connsiteY7" fmla="*/ 3208194 h 3208194"/>
              <a:gd name="connsiteX8" fmla="*/ 0 w 10998200"/>
              <a:gd name="connsiteY8" fmla="*/ 2966994 h 3208194"/>
              <a:gd name="connsiteX9" fmla="*/ 0 w 10998200"/>
              <a:gd name="connsiteY9" fmla="*/ 2684571 h 3208194"/>
              <a:gd name="connsiteX10" fmla="*/ 0 w 10998200"/>
              <a:gd name="connsiteY10" fmla="*/ 523623 h 3208194"/>
              <a:gd name="connsiteX11" fmla="*/ 0 w 10998200"/>
              <a:gd name="connsiteY11" fmla="*/ 241200 h 3208194"/>
              <a:gd name="connsiteX12" fmla="*/ 241200 w 10998200"/>
              <a:gd name="connsiteY12" fmla="*/ 0 h 3208194"/>
              <a:gd name="connsiteX0" fmla="*/ 241200 w 10998200"/>
              <a:gd name="connsiteY0" fmla="*/ 0 h 3208194"/>
              <a:gd name="connsiteX1" fmla="*/ 10757000 w 10998200"/>
              <a:gd name="connsiteY1" fmla="*/ 0 h 3208194"/>
              <a:gd name="connsiteX2" fmla="*/ 10998200 w 10998200"/>
              <a:gd name="connsiteY2" fmla="*/ 241200 h 3208194"/>
              <a:gd name="connsiteX3" fmla="*/ 10998200 w 10998200"/>
              <a:gd name="connsiteY3" fmla="*/ 2684571 h 3208194"/>
              <a:gd name="connsiteX4" fmla="*/ 10998200 w 10998200"/>
              <a:gd name="connsiteY4" fmla="*/ 2966994 h 3208194"/>
              <a:gd name="connsiteX5" fmla="*/ 10757000 w 10998200"/>
              <a:gd name="connsiteY5" fmla="*/ 3208194 h 3208194"/>
              <a:gd name="connsiteX6" fmla="*/ 241200 w 10998200"/>
              <a:gd name="connsiteY6" fmla="*/ 3208194 h 3208194"/>
              <a:gd name="connsiteX7" fmla="*/ 0 w 10998200"/>
              <a:gd name="connsiteY7" fmla="*/ 2966994 h 3208194"/>
              <a:gd name="connsiteX8" fmla="*/ 0 w 10998200"/>
              <a:gd name="connsiteY8" fmla="*/ 2684571 h 3208194"/>
              <a:gd name="connsiteX9" fmla="*/ 0 w 10998200"/>
              <a:gd name="connsiteY9" fmla="*/ 523623 h 3208194"/>
              <a:gd name="connsiteX10" fmla="*/ 0 w 10998200"/>
              <a:gd name="connsiteY10" fmla="*/ 241200 h 3208194"/>
              <a:gd name="connsiteX11" fmla="*/ 241200 w 10998200"/>
              <a:gd name="connsiteY11" fmla="*/ 0 h 3208194"/>
              <a:gd name="connsiteX0" fmla="*/ 241200 w 10998200"/>
              <a:gd name="connsiteY0" fmla="*/ 0 h 3208194"/>
              <a:gd name="connsiteX1" fmla="*/ 10757000 w 10998200"/>
              <a:gd name="connsiteY1" fmla="*/ 0 h 3208194"/>
              <a:gd name="connsiteX2" fmla="*/ 10998200 w 10998200"/>
              <a:gd name="connsiteY2" fmla="*/ 241200 h 3208194"/>
              <a:gd name="connsiteX3" fmla="*/ 10998200 w 10998200"/>
              <a:gd name="connsiteY3" fmla="*/ 2684571 h 3208194"/>
              <a:gd name="connsiteX4" fmla="*/ 10998200 w 10998200"/>
              <a:gd name="connsiteY4" fmla="*/ 2966994 h 3208194"/>
              <a:gd name="connsiteX5" fmla="*/ 10757000 w 10998200"/>
              <a:gd name="connsiteY5" fmla="*/ 3208194 h 3208194"/>
              <a:gd name="connsiteX6" fmla="*/ 241200 w 10998200"/>
              <a:gd name="connsiteY6" fmla="*/ 3208194 h 3208194"/>
              <a:gd name="connsiteX7" fmla="*/ 0 w 10998200"/>
              <a:gd name="connsiteY7" fmla="*/ 2966994 h 3208194"/>
              <a:gd name="connsiteX8" fmla="*/ 0 w 10998200"/>
              <a:gd name="connsiteY8" fmla="*/ 2684571 h 3208194"/>
              <a:gd name="connsiteX9" fmla="*/ 0 w 10998200"/>
              <a:gd name="connsiteY9" fmla="*/ 241200 h 3208194"/>
              <a:gd name="connsiteX10" fmla="*/ 241200 w 10998200"/>
              <a:gd name="connsiteY10" fmla="*/ 0 h 3208194"/>
              <a:gd name="connsiteX0" fmla="*/ 241200 w 10998200"/>
              <a:gd name="connsiteY0" fmla="*/ 0 h 3208194"/>
              <a:gd name="connsiteX1" fmla="*/ 10757000 w 10998200"/>
              <a:gd name="connsiteY1" fmla="*/ 0 h 3208194"/>
              <a:gd name="connsiteX2" fmla="*/ 10998200 w 10998200"/>
              <a:gd name="connsiteY2" fmla="*/ 241200 h 3208194"/>
              <a:gd name="connsiteX3" fmla="*/ 10998200 w 10998200"/>
              <a:gd name="connsiteY3" fmla="*/ 2684571 h 3208194"/>
              <a:gd name="connsiteX4" fmla="*/ 10998200 w 10998200"/>
              <a:gd name="connsiteY4" fmla="*/ 2966994 h 3208194"/>
              <a:gd name="connsiteX5" fmla="*/ 10757000 w 10998200"/>
              <a:gd name="connsiteY5" fmla="*/ 3208194 h 3208194"/>
              <a:gd name="connsiteX6" fmla="*/ 241200 w 10998200"/>
              <a:gd name="connsiteY6" fmla="*/ 3208194 h 3208194"/>
              <a:gd name="connsiteX7" fmla="*/ 0 w 10998200"/>
              <a:gd name="connsiteY7" fmla="*/ 2966994 h 3208194"/>
              <a:gd name="connsiteX8" fmla="*/ 0 w 10998200"/>
              <a:gd name="connsiteY8" fmla="*/ 241200 h 3208194"/>
              <a:gd name="connsiteX9" fmla="*/ 241200 w 10998200"/>
              <a:gd name="connsiteY9" fmla="*/ 0 h 3208194"/>
              <a:gd name="connsiteX0" fmla="*/ 241200 w 10998200"/>
              <a:gd name="connsiteY0" fmla="*/ 0 h 3208194"/>
              <a:gd name="connsiteX1" fmla="*/ 10757000 w 10998200"/>
              <a:gd name="connsiteY1" fmla="*/ 0 h 3208194"/>
              <a:gd name="connsiteX2" fmla="*/ 10998200 w 10998200"/>
              <a:gd name="connsiteY2" fmla="*/ 241200 h 3208194"/>
              <a:gd name="connsiteX3" fmla="*/ 10998200 w 10998200"/>
              <a:gd name="connsiteY3" fmla="*/ 2966994 h 3208194"/>
              <a:gd name="connsiteX4" fmla="*/ 10757000 w 10998200"/>
              <a:gd name="connsiteY4" fmla="*/ 3208194 h 3208194"/>
              <a:gd name="connsiteX5" fmla="*/ 241200 w 10998200"/>
              <a:gd name="connsiteY5" fmla="*/ 3208194 h 3208194"/>
              <a:gd name="connsiteX6" fmla="*/ 0 w 10998200"/>
              <a:gd name="connsiteY6" fmla="*/ 2966994 h 3208194"/>
              <a:gd name="connsiteX7" fmla="*/ 0 w 10998200"/>
              <a:gd name="connsiteY7" fmla="*/ 241200 h 3208194"/>
              <a:gd name="connsiteX8" fmla="*/ 241200 w 10998200"/>
              <a:gd name="connsiteY8" fmla="*/ 0 h 3208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98200" h="3208194">
                <a:moveTo>
                  <a:pt x="241200" y="0"/>
                </a:moveTo>
                <a:lnTo>
                  <a:pt x="10757000" y="0"/>
                </a:lnTo>
                <a:cubicBezTo>
                  <a:pt x="10890299" y="0"/>
                  <a:pt x="10998200" y="107901"/>
                  <a:pt x="10998200" y="241200"/>
                </a:cubicBezTo>
                <a:lnTo>
                  <a:pt x="10998200" y="2966994"/>
                </a:lnTo>
                <a:cubicBezTo>
                  <a:pt x="10998200" y="3100294"/>
                  <a:pt x="10890299" y="3208194"/>
                  <a:pt x="10757000" y="3208194"/>
                </a:cubicBezTo>
                <a:lnTo>
                  <a:pt x="241200" y="3208194"/>
                </a:lnTo>
                <a:cubicBezTo>
                  <a:pt x="107901" y="3208194"/>
                  <a:pt x="0" y="3100294"/>
                  <a:pt x="0" y="2966994"/>
                </a:cubicBezTo>
                <a:lnTo>
                  <a:pt x="0" y="241200"/>
                </a:lnTo>
                <a:cubicBezTo>
                  <a:pt x="0" y="107901"/>
                  <a:pt x="107901" y="0"/>
                  <a:pt x="241200" y="0"/>
                </a:cubicBezTo>
                <a:close/>
              </a:path>
            </a:pathLst>
          </a:custGeom>
          <a:solidFill>
            <a:schemeClr val="bg1">
              <a:lumMod val="95000"/>
            </a:schemeClr>
          </a:solidFill>
        </p:spPr>
        <p:txBody>
          <a:bodyPr wrap="square" anchor="ctr" anchorCtr="0">
            <a:noAutofit/>
          </a:bodyPr>
          <a:lstStyle>
            <a:lvl1pPr algn="ctr">
              <a:defRPr/>
            </a:lvl1pPr>
          </a:lstStyle>
          <a:p>
            <a:r>
              <a:rPr lang="en-US"/>
              <a:t>Click icon to add picture</a:t>
            </a:r>
            <a:endParaRPr lang="en-GB"/>
          </a:p>
        </p:txBody>
      </p:sp>
      <p:sp>
        <p:nvSpPr>
          <p:cNvPr id="7" name="Text Placeholder 6">
            <a:extLst>
              <a:ext uri="{FF2B5EF4-FFF2-40B4-BE49-F238E27FC236}">
                <a16:creationId xmlns:a16="http://schemas.microsoft.com/office/drawing/2014/main" id="{310AF2DE-A256-DEAE-2B6C-980660F05E39}"/>
              </a:ext>
            </a:extLst>
          </p:cNvPr>
          <p:cNvSpPr>
            <a:spLocks noGrp="1"/>
          </p:cNvSpPr>
          <p:nvPr>
            <p:ph type="body" sz="quarter" idx="18"/>
          </p:nvPr>
        </p:nvSpPr>
        <p:spPr>
          <a:xfrm>
            <a:off x="716281" y="5906858"/>
            <a:ext cx="13197840" cy="159884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8" name="Footer Placeholder 3">
            <a:extLst>
              <a:ext uri="{FF2B5EF4-FFF2-40B4-BE49-F238E27FC236}">
                <a16:creationId xmlns:a16="http://schemas.microsoft.com/office/drawing/2014/main" id="{EE175634-6324-20BC-3E05-BADBC49FA264}"/>
              </a:ext>
            </a:extLst>
          </p:cNvPr>
          <p:cNvSpPr txBox="1">
            <a:spLocks/>
          </p:cNvSpPr>
          <p:nvPr userDrawn="1"/>
        </p:nvSpPr>
        <p:spPr>
          <a:xfrm>
            <a:off x="10198214" y="7729017"/>
            <a:ext cx="3715906" cy="424873"/>
          </a:xfrm>
          <a:custGeom>
            <a:avLst/>
            <a:gdLst>
              <a:gd name="connsiteX0" fmla="*/ 0 w 6931025"/>
              <a:gd name="connsiteY0" fmla="*/ 0 h 6858000"/>
              <a:gd name="connsiteX1" fmla="*/ 6931025 w 6931025"/>
              <a:gd name="connsiteY1" fmla="*/ 0 h 6858000"/>
              <a:gd name="connsiteX2" fmla="*/ 6931025 w 6931025"/>
              <a:gd name="connsiteY2" fmla="*/ 6858000 h 6858000"/>
              <a:gd name="connsiteX3" fmla="*/ 720000 w 6931025"/>
              <a:gd name="connsiteY3" fmla="*/ 6858000 h 6858000"/>
              <a:gd name="connsiteX4" fmla="*/ 0 w 6931025"/>
              <a:gd name="connsiteY4" fmla="*/ 613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1025" h="6858000">
                <a:moveTo>
                  <a:pt x="0" y="0"/>
                </a:moveTo>
                <a:lnTo>
                  <a:pt x="6931025" y="0"/>
                </a:lnTo>
                <a:lnTo>
                  <a:pt x="6931025" y="6858000"/>
                </a:lnTo>
                <a:lnTo>
                  <a:pt x="720000" y="6858000"/>
                </a:lnTo>
                <a:cubicBezTo>
                  <a:pt x="322355" y="6858000"/>
                  <a:pt x="0" y="6535645"/>
                  <a:pt x="0" y="6138000"/>
                </a:cubicBezTo>
                <a:close/>
              </a:path>
            </a:pathLst>
          </a:custGeom>
          <a:noFill/>
        </p:spPr>
        <p:txBody>
          <a:bodyPr vert="horz" wrap="square"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360000" indent="-180000" algn="l" defTabSz="914400" rtl="0" eaLnBrk="1" latinLnBrk="0" hangingPunct="1">
              <a:lnSpc>
                <a:spcPct val="100000"/>
              </a:lnSpc>
              <a:spcBef>
                <a:spcPts val="0"/>
              </a:spcBef>
              <a:spcAft>
                <a:spcPts val="600"/>
              </a:spcAft>
              <a:buFont typeface="Arial" panose="020B0604020202020204" pitchFamily="34" charset="0"/>
              <a:buChar char="•"/>
              <a:defRPr lang="en-US" sz="1600" kern="1200" dirty="0" smtClean="0">
                <a:solidFill>
                  <a:schemeClr val="tx2"/>
                </a:solidFill>
                <a:latin typeface="+mn-lt"/>
                <a:ea typeface="+mn-ea"/>
                <a:cs typeface="+mn-cs"/>
              </a:defRPr>
            </a:lvl2pPr>
            <a:lvl3pPr marL="54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72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4pPr>
            <a:lvl5pPr marL="900000" indent="-180000" algn="l" defTabSz="914400" rtl="0" eaLnBrk="1" latinLnBrk="0" hangingPunct="1">
              <a:lnSpc>
                <a:spcPct val="100000"/>
              </a:lnSpc>
              <a:spcBef>
                <a:spcPts val="0"/>
              </a:spcBef>
              <a:spcAft>
                <a:spcPts val="600"/>
              </a:spcAft>
              <a:buFont typeface="Arial" panose="020B0604020202020204" pitchFamily="34" charset="0"/>
              <a:buChar char="•"/>
              <a:defRPr lang="en-GB" sz="1600" kern="1200" dirty="0" smtClean="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Aft>
                <a:spcPts val="0"/>
              </a:spcAft>
            </a:pPr>
            <a:r>
              <a:rPr lang="en-US" sz="720">
                <a:solidFill>
                  <a:schemeClr val="bg1"/>
                </a:solidFill>
              </a:rPr>
              <a:t>Copyright © </a:t>
            </a:r>
            <a:r>
              <a:rPr lang="en-US" sz="720" err="1">
                <a:solidFill>
                  <a:schemeClr val="bg1"/>
                </a:solidFill>
              </a:rPr>
              <a:t>HighRes</a:t>
            </a:r>
            <a:r>
              <a:rPr lang="en-US" sz="720">
                <a:solidFill>
                  <a:schemeClr val="bg1"/>
                </a:solidFill>
              </a:rPr>
              <a:t> </a:t>
            </a:r>
            <a:r>
              <a:rPr lang="en-US" sz="720" err="1">
                <a:solidFill>
                  <a:schemeClr val="bg1"/>
                </a:solidFill>
              </a:rPr>
              <a:t>Biosolutions</a:t>
            </a:r>
            <a:r>
              <a:rPr lang="en-US" sz="720">
                <a:solidFill>
                  <a:schemeClr val="bg1"/>
                </a:solidFill>
              </a:rPr>
              <a:t> 2023. </a:t>
            </a:r>
          </a:p>
          <a:p>
            <a:pPr algn="r">
              <a:spcAft>
                <a:spcPts val="0"/>
              </a:spcAft>
            </a:pPr>
            <a:r>
              <a:rPr lang="en-US" sz="720">
                <a:solidFill>
                  <a:schemeClr val="bg1"/>
                </a:solidFill>
              </a:rPr>
              <a:t>All Rights Reserved, CONFIDENTIAL.</a:t>
            </a:r>
          </a:p>
          <a:p>
            <a:pPr marL="0" indent="0" algn="r" defTabSz="1097280" rtl="0" eaLnBrk="1" latinLnBrk="0" hangingPunct="1">
              <a:lnSpc>
                <a:spcPct val="100000"/>
              </a:lnSpc>
              <a:spcBef>
                <a:spcPts val="0"/>
              </a:spcBef>
              <a:spcAft>
                <a:spcPts val="0"/>
              </a:spcAft>
              <a:buFont typeface="Arial" panose="020B0604020202020204" pitchFamily="34" charset="0"/>
              <a:buNone/>
            </a:pPr>
            <a:r>
              <a:rPr lang="en-US" sz="720" kern="1200">
                <a:solidFill>
                  <a:schemeClr val="bg1"/>
                </a:solidFill>
                <a:latin typeface="+mn-lt"/>
                <a:ea typeface="+mn-ea"/>
                <a:cs typeface="+mn-cs"/>
              </a:rPr>
              <a:t>MR-DIG-231230-01 </a:t>
            </a:r>
            <a:r>
              <a:rPr lang="en-US" sz="720" kern="1200" err="1">
                <a:solidFill>
                  <a:schemeClr val="bg1"/>
                </a:solidFill>
                <a:latin typeface="+mn-lt"/>
                <a:ea typeface="+mn-ea"/>
                <a:cs typeface="+mn-cs"/>
              </a:rPr>
              <a:t>RevA</a:t>
            </a:r>
            <a:endParaRPr lang="en-US" sz="720" kern="1200">
              <a:solidFill>
                <a:schemeClr val="bg1"/>
              </a:solidFill>
              <a:latin typeface="+mn-lt"/>
              <a:ea typeface="+mn-ea"/>
              <a:cs typeface="+mn-cs"/>
            </a:endParaRPr>
          </a:p>
        </p:txBody>
      </p:sp>
    </p:spTree>
    <p:extLst>
      <p:ext uri="{BB962C8B-B14F-4D97-AF65-F5344CB8AC3E}">
        <p14:creationId xmlns:p14="http://schemas.microsoft.com/office/powerpoint/2010/main" val="66358374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hree Content Column">
    <p:spTree>
      <p:nvGrpSpPr>
        <p:cNvPr id="1" name=""/>
        <p:cNvGrpSpPr/>
        <p:nvPr/>
      </p:nvGrpSpPr>
      <p:grpSpPr>
        <a:xfrm>
          <a:off x="0" y="0"/>
          <a:ext cx="0" cy="0"/>
          <a:chOff x="0" y="0"/>
          <a:chExt cx="0" cy="0"/>
        </a:xfrm>
      </p:grpSpPr>
      <p:sp>
        <p:nvSpPr>
          <p:cNvPr id="30" name="Content Placeholder 29">
            <a:extLst>
              <a:ext uri="{FF2B5EF4-FFF2-40B4-BE49-F238E27FC236}">
                <a16:creationId xmlns:a16="http://schemas.microsoft.com/office/drawing/2014/main" id="{EE566D6D-B3F5-F904-9560-FB5A48010826}"/>
              </a:ext>
            </a:extLst>
          </p:cNvPr>
          <p:cNvSpPr>
            <a:spLocks noGrp="1"/>
          </p:cNvSpPr>
          <p:nvPr>
            <p:ph sz="quarter" idx="38"/>
          </p:nvPr>
        </p:nvSpPr>
        <p:spPr>
          <a:xfrm>
            <a:off x="716280" y="1436372"/>
            <a:ext cx="4238626" cy="6069330"/>
          </a:xfrm>
          <a:custGeom>
            <a:avLst/>
            <a:gdLst>
              <a:gd name="connsiteX0" fmla="*/ 155543 w 3532188"/>
              <a:gd name="connsiteY0" fmla="*/ 0 h 5057775"/>
              <a:gd name="connsiteX1" fmla="*/ 3376645 w 3532188"/>
              <a:gd name="connsiteY1" fmla="*/ 0 h 5057775"/>
              <a:gd name="connsiteX2" fmla="*/ 3532188 w 3532188"/>
              <a:gd name="connsiteY2" fmla="*/ 155543 h 5057775"/>
              <a:gd name="connsiteX3" fmla="*/ 3532188 w 3532188"/>
              <a:gd name="connsiteY3" fmla="*/ 4902232 h 5057775"/>
              <a:gd name="connsiteX4" fmla="*/ 3376645 w 3532188"/>
              <a:gd name="connsiteY4" fmla="*/ 5057775 h 5057775"/>
              <a:gd name="connsiteX5" fmla="*/ 155543 w 3532188"/>
              <a:gd name="connsiteY5" fmla="*/ 5057775 h 5057775"/>
              <a:gd name="connsiteX6" fmla="*/ 0 w 3532188"/>
              <a:gd name="connsiteY6" fmla="*/ 4902232 h 5057775"/>
              <a:gd name="connsiteX7" fmla="*/ 0 w 3532188"/>
              <a:gd name="connsiteY7" fmla="*/ 155543 h 5057775"/>
              <a:gd name="connsiteX8" fmla="*/ 155543 w 3532188"/>
              <a:gd name="connsiteY8" fmla="*/ 0 h 505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2188" h="5057775">
                <a:moveTo>
                  <a:pt x="155543" y="0"/>
                </a:moveTo>
                <a:lnTo>
                  <a:pt x="3376645" y="0"/>
                </a:lnTo>
                <a:cubicBezTo>
                  <a:pt x="3462606" y="0"/>
                  <a:pt x="3532188" y="69582"/>
                  <a:pt x="3532188" y="155543"/>
                </a:cubicBezTo>
                <a:lnTo>
                  <a:pt x="3532188" y="4902232"/>
                </a:lnTo>
                <a:cubicBezTo>
                  <a:pt x="3532188" y="4988193"/>
                  <a:pt x="3462606" y="5057775"/>
                  <a:pt x="3376645" y="5057775"/>
                </a:cubicBezTo>
                <a:lnTo>
                  <a:pt x="155543" y="5057775"/>
                </a:lnTo>
                <a:cubicBezTo>
                  <a:pt x="69582" y="5057775"/>
                  <a:pt x="0" y="4988193"/>
                  <a:pt x="0" y="4902232"/>
                </a:cubicBezTo>
                <a:lnTo>
                  <a:pt x="0" y="155543"/>
                </a:lnTo>
                <a:cubicBezTo>
                  <a:pt x="0" y="69582"/>
                  <a:pt x="69582" y="0"/>
                  <a:pt x="155543" y="0"/>
                </a:cubicBezTo>
                <a:close/>
              </a:path>
            </a:pathLst>
          </a:custGeom>
          <a:solidFill>
            <a:schemeClr val="bg1">
              <a:lumMod val="95000"/>
            </a:schemeClr>
          </a:solidFill>
        </p:spPr>
        <p:txBody>
          <a:bodyPr wrap="square" lIns="108000" tIns="108000" rIns="108000" bIns="1080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3" name="Text Placeholder 42">
            <a:extLst>
              <a:ext uri="{FF2B5EF4-FFF2-40B4-BE49-F238E27FC236}">
                <a16:creationId xmlns:a16="http://schemas.microsoft.com/office/drawing/2014/main" id="{B932512B-AF5E-CF66-3C4D-171FA0CB0BDB}"/>
              </a:ext>
            </a:extLst>
          </p:cNvPr>
          <p:cNvSpPr>
            <a:spLocks noGrp="1"/>
          </p:cNvSpPr>
          <p:nvPr>
            <p:ph type="body" sz="quarter" idx="22"/>
          </p:nvPr>
        </p:nvSpPr>
        <p:spPr>
          <a:xfrm>
            <a:off x="719534" y="868321"/>
            <a:ext cx="13194586" cy="332399"/>
          </a:xfrm>
        </p:spPr>
        <p:txBody>
          <a:bodyPr>
            <a:spAutoFit/>
          </a:bodyPr>
          <a:lstStyle>
            <a:lvl1pPr>
              <a:defRPr sz="2160">
                <a:solidFill>
                  <a:schemeClr val="accent3"/>
                </a:solidFill>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edit Master text styles</a:t>
            </a:r>
          </a:p>
        </p:txBody>
      </p:sp>
      <p:pic>
        <p:nvPicPr>
          <p:cNvPr id="40" name="Picture 39" descr="Logo&#10;&#10;Description automatically generated with medium confidence">
            <a:extLst>
              <a:ext uri="{FF2B5EF4-FFF2-40B4-BE49-F238E27FC236}">
                <a16:creationId xmlns:a16="http://schemas.microsoft.com/office/drawing/2014/main" id="{FD99A04A-CD66-FBF7-84B1-AB13F78C311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4376" y="7581400"/>
            <a:ext cx="1512899" cy="496800"/>
          </a:xfrm>
          <a:prstGeom prst="rect">
            <a:avLst/>
          </a:prstGeom>
        </p:spPr>
      </p:pic>
      <p:grpSp>
        <p:nvGrpSpPr>
          <p:cNvPr id="20" name="Group 19">
            <a:extLst>
              <a:ext uri="{FF2B5EF4-FFF2-40B4-BE49-F238E27FC236}">
                <a16:creationId xmlns:a16="http://schemas.microsoft.com/office/drawing/2014/main" id="{F7DCC6EC-3D25-44A0-17E0-D297275D8F7F}"/>
              </a:ext>
            </a:extLst>
          </p:cNvPr>
          <p:cNvGrpSpPr/>
          <p:nvPr userDrawn="1"/>
        </p:nvGrpSpPr>
        <p:grpSpPr>
          <a:xfrm>
            <a:off x="0" y="344805"/>
            <a:ext cx="14630400" cy="7809094"/>
            <a:chOff x="0" y="287338"/>
            <a:chExt cx="12192000" cy="6507578"/>
          </a:xfrm>
        </p:grpSpPr>
        <p:cxnSp>
          <p:nvCxnSpPr>
            <p:cNvPr id="21" name="Straight Connector 20">
              <a:extLst>
                <a:ext uri="{FF2B5EF4-FFF2-40B4-BE49-F238E27FC236}">
                  <a16:creationId xmlns:a16="http://schemas.microsoft.com/office/drawing/2014/main" id="{BE8A7AC9-7E4B-3970-C13A-692F6BF6F663}"/>
                </a:ext>
              </a:extLst>
            </p:cNvPr>
            <p:cNvCxnSpPr/>
            <p:nvPr userDrawn="1"/>
          </p:nvCxnSpPr>
          <p:spPr>
            <a:xfrm>
              <a:off x="595313" y="6794916"/>
              <a:ext cx="10999787" cy="0"/>
            </a:xfrm>
            <a:prstGeom prst="line">
              <a:avLst/>
            </a:prstGeom>
            <a:ln w="127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2" name="Rectangle: Top Corners Rounded 21">
              <a:extLst>
                <a:ext uri="{FF2B5EF4-FFF2-40B4-BE49-F238E27FC236}">
                  <a16:creationId xmlns:a16="http://schemas.microsoft.com/office/drawing/2014/main" id="{D19DAEA3-1991-F3A6-8C3B-250B53C82D35}"/>
                </a:ext>
              </a:extLst>
            </p:cNvPr>
            <p:cNvSpPr/>
            <p:nvPr userDrawn="1"/>
          </p:nvSpPr>
          <p:spPr>
            <a:xfrm rot="16200000">
              <a:off x="11877675" y="430213"/>
              <a:ext cx="457200" cy="171450"/>
            </a:xfrm>
            <a:prstGeom prst="round2SameRect">
              <a:avLst>
                <a:gd name="adj1" fmla="val 35186"/>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sp>
          <p:nvSpPr>
            <p:cNvPr id="23" name="Rectangle: Top Corners Rounded 22">
              <a:extLst>
                <a:ext uri="{FF2B5EF4-FFF2-40B4-BE49-F238E27FC236}">
                  <a16:creationId xmlns:a16="http://schemas.microsoft.com/office/drawing/2014/main" id="{DC121984-1016-E076-EEA8-65FF4FCB1122}"/>
                </a:ext>
              </a:extLst>
            </p:cNvPr>
            <p:cNvSpPr/>
            <p:nvPr userDrawn="1"/>
          </p:nvSpPr>
          <p:spPr>
            <a:xfrm rot="5400000" flipH="1">
              <a:off x="-142875" y="430213"/>
              <a:ext cx="457200" cy="171450"/>
            </a:xfrm>
            <a:prstGeom prst="round2SameRect">
              <a:avLst>
                <a:gd name="adj1" fmla="val 35186"/>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grpSp>
      <p:sp>
        <p:nvSpPr>
          <p:cNvPr id="31" name="Content Placeholder 30">
            <a:extLst>
              <a:ext uri="{FF2B5EF4-FFF2-40B4-BE49-F238E27FC236}">
                <a16:creationId xmlns:a16="http://schemas.microsoft.com/office/drawing/2014/main" id="{40AB4A61-A976-50A0-C35A-415772C5CEDF}"/>
              </a:ext>
            </a:extLst>
          </p:cNvPr>
          <p:cNvSpPr>
            <a:spLocks noGrp="1"/>
          </p:cNvSpPr>
          <p:nvPr>
            <p:ph sz="quarter" idx="39"/>
          </p:nvPr>
        </p:nvSpPr>
        <p:spPr>
          <a:xfrm>
            <a:off x="5187899" y="1436372"/>
            <a:ext cx="4238626" cy="6069330"/>
          </a:xfrm>
          <a:custGeom>
            <a:avLst/>
            <a:gdLst>
              <a:gd name="connsiteX0" fmla="*/ 155543 w 3532188"/>
              <a:gd name="connsiteY0" fmla="*/ 0 h 5057775"/>
              <a:gd name="connsiteX1" fmla="*/ 3376645 w 3532188"/>
              <a:gd name="connsiteY1" fmla="*/ 0 h 5057775"/>
              <a:gd name="connsiteX2" fmla="*/ 3532188 w 3532188"/>
              <a:gd name="connsiteY2" fmla="*/ 155543 h 5057775"/>
              <a:gd name="connsiteX3" fmla="*/ 3532188 w 3532188"/>
              <a:gd name="connsiteY3" fmla="*/ 4902232 h 5057775"/>
              <a:gd name="connsiteX4" fmla="*/ 3376645 w 3532188"/>
              <a:gd name="connsiteY4" fmla="*/ 5057775 h 5057775"/>
              <a:gd name="connsiteX5" fmla="*/ 155543 w 3532188"/>
              <a:gd name="connsiteY5" fmla="*/ 5057775 h 5057775"/>
              <a:gd name="connsiteX6" fmla="*/ 0 w 3532188"/>
              <a:gd name="connsiteY6" fmla="*/ 4902232 h 5057775"/>
              <a:gd name="connsiteX7" fmla="*/ 0 w 3532188"/>
              <a:gd name="connsiteY7" fmla="*/ 155543 h 5057775"/>
              <a:gd name="connsiteX8" fmla="*/ 155543 w 3532188"/>
              <a:gd name="connsiteY8" fmla="*/ 0 h 505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2188" h="5057775">
                <a:moveTo>
                  <a:pt x="155543" y="0"/>
                </a:moveTo>
                <a:lnTo>
                  <a:pt x="3376645" y="0"/>
                </a:lnTo>
                <a:cubicBezTo>
                  <a:pt x="3462606" y="0"/>
                  <a:pt x="3532188" y="69582"/>
                  <a:pt x="3532188" y="155543"/>
                </a:cubicBezTo>
                <a:lnTo>
                  <a:pt x="3532188" y="4902232"/>
                </a:lnTo>
                <a:cubicBezTo>
                  <a:pt x="3532188" y="4988193"/>
                  <a:pt x="3462606" y="5057775"/>
                  <a:pt x="3376645" y="5057775"/>
                </a:cubicBezTo>
                <a:lnTo>
                  <a:pt x="155543" y="5057775"/>
                </a:lnTo>
                <a:cubicBezTo>
                  <a:pt x="69582" y="5057775"/>
                  <a:pt x="0" y="4988193"/>
                  <a:pt x="0" y="4902232"/>
                </a:cubicBezTo>
                <a:lnTo>
                  <a:pt x="0" y="155543"/>
                </a:lnTo>
                <a:cubicBezTo>
                  <a:pt x="0" y="69582"/>
                  <a:pt x="69582" y="0"/>
                  <a:pt x="155543" y="0"/>
                </a:cubicBezTo>
                <a:close/>
              </a:path>
            </a:pathLst>
          </a:custGeom>
          <a:solidFill>
            <a:schemeClr val="bg1">
              <a:lumMod val="95000"/>
            </a:schemeClr>
          </a:solidFill>
        </p:spPr>
        <p:txBody>
          <a:bodyPr wrap="square" lIns="108000" tIns="108000" rIns="108000" bIns="1080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2" name="Content Placeholder 31">
            <a:extLst>
              <a:ext uri="{FF2B5EF4-FFF2-40B4-BE49-F238E27FC236}">
                <a16:creationId xmlns:a16="http://schemas.microsoft.com/office/drawing/2014/main" id="{9B209321-A7B5-2182-2E12-CF924CAC991C}"/>
              </a:ext>
            </a:extLst>
          </p:cNvPr>
          <p:cNvSpPr>
            <a:spLocks noGrp="1"/>
          </p:cNvSpPr>
          <p:nvPr>
            <p:ph sz="quarter" idx="40"/>
          </p:nvPr>
        </p:nvSpPr>
        <p:spPr>
          <a:xfrm>
            <a:off x="9659517" y="1436372"/>
            <a:ext cx="4238626" cy="6069330"/>
          </a:xfrm>
          <a:custGeom>
            <a:avLst/>
            <a:gdLst>
              <a:gd name="connsiteX0" fmla="*/ 155543 w 3532188"/>
              <a:gd name="connsiteY0" fmla="*/ 0 h 5057775"/>
              <a:gd name="connsiteX1" fmla="*/ 3376645 w 3532188"/>
              <a:gd name="connsiteY1" fmla="*/ 0 h 5057775"/>
              <a:gd name="connsiteX2" fmla="*/ 3532188 w 3532188"/>
              <a:gd name="connsiteY2" fmla="*/ 155543 h 5057775"/>
              <a:gd name="connsiteX3" fmla="*/ 3532188 w 3532188"/>
              <a:gd name="connsiteY3" fmla="*/ 4902232 h 5057775"/>
              <a:gd name="connsiteX4" fmla="*/ 3376645 w 3532188"/>
              <a:gd name="connsiteY4" fmla="*/ 5057775 h 5057775"/>
              <a:gd name="connsiteX5" fmla="*/ 155543 w 3532188"/>
              <a:gd name="connsiteY5" fmla="*/ 5057775 h 5057775"/>
              <a:gd name="connsiteX6" fmla="*/ 0 w 3532188"/>
              <a:gd name="connsiteY6" fmla="*/ 4902232 h 5057775"/>
              <a:gd name="connsiteX7" fmla="*/ 0 w 3532188"/>
              <a:gd name="connsiteY7" fmla="*/ 155543 h 5057775"/>
              <a:gd name="connsiteX8" fmla="*/ 155543 w 3532188"/>
              <a:gd name="connsiteY8" fmla="*/ 0 h 505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2188" h="5057775">
                <a:moveTo>
                  <a:pt x="155543" y="0"/>
                </a:moveTo>
                <a:lnTo>
                  <a:pt x="3376645" y="0"/>
                </a:lnTo>
                <a:cubicBezTo>
                  <a:pt x="3462606" y="0"/>
                  <a:pt x="3532188" y="69582"/>
                  <a:pt x="3532188" y="155543"/>
                </a:cubicBezTo>
                <a:lnTo>
                  <a:pt x="3532188" y="4902232"/>
                </a:lnTo>
                <a:cubicBezTo>
                  <a:pt x="3532188" y="4988193"/>
                  <a:pt x="3462606" y="5057775"/>
                  <a:pt x="3376645" y="5057775"/>
                </a:cubicBezTo>
                <a:lnTo>
                  <a:pt x="155543" y="5057775"/>
                </a:lnTo>
                <a:cubicBezTo>
                  <a:pt x="69582" y="5057775"/>
                  <a:pt x="0" y="4988193"/>
                  <a:pt x="0" y="4902232"/>
                </a:cubicBezTo>
                <a:lnTo>
                  <a:pt x="0" y="155543"/>
                </a:lnTo>
                <a:cubicBezTo>
                  <a:pt x="0" y="69582"/>
                  <a:pt x="69582" y="0"/>
                  <a:pt x="155543" y="0"/>
                </a:cubicBezTo>
                <a:close/>
              </a:path>
            </a:pathLst>
          </a:custGeom>
          <a:solidFill>
            <a:schemeClr val="bg1">
              <a:lumMod val="95000"/>
            </a:schemeClr>
          </a:solidFill>
        </p:spPr>
        <p:txBody>
          <a:bodyPr wrap="square" lIns="108000" tIns="108000" rIns="108000" bIns="10800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692F446B-E7EC-17EA-EE43-EA4F7E6BF952}"/>
              </a:ext>
            </a:extLst>
          </p:cNvPr>
          <p:cNvSpPr>
            <a:spLocks noGrp="1"/>
          </p:cNvSpPr>
          <p:nvPr>
            <p:ph type="title"/>
          </p:nvPr>
        </p:nvSpPr>
        <p:spPr/>
        <p:txBody>
          <a:bodyPr/>
          <a:lstStyle/>
          <a:p>
            <a:r>
              <a:rPr lang="en-US"/>
              <a:t>Click to edit Master title style</a:t>
            </a:r>
            <a:endParaRPr lang="en-GB"/>
          </a:p>
        </p:txBody>
      </p:sp>
      <p:sp>
        <p:nvSpPr>
          <p:cNvPr id="3" name="Footer Placeholder 3">
            <a:extLst>
              <a:ext uri="{FF2B5EF4-FFF2-40B4-BE49-F238E27FC236}">
                <a16:creationId xmlns:a16="http://schemas.microsoft.com/office/drawing/2014/main" id="{41B35CF4-9311-591D-C1D4-BD5DE8467EE0}"/>
              </a:ext>
            </a:extLst>
          </p:cNvPr>
          <p:cNvSpPr txBox="1">
            <a:spLocks/>
          </p:cNvSpPr>
          <p:nvPr userDrawn="1"/>
        </p:nvSpPr>
        <p:spPr>
          <a:xfrm>
            <a:off x="10198214" y="7729017"/>
            <a:ext cx="3715906" cy="424873"/>
          </a:xfrm>
          <a:custGeom>
            <a:avLst/>
            <a:gdLst>
              <a:gd name="connsiteX0" fmla="*/ 0 w 6931025"/>
              <a:gd name="connsiteY0" fmla="*/ 0 h 6858000"/>
              <a:gd name="connsiteX1" fmla="*/ 6931025 w 6931025"/>
              <a:gd name="connsiteY1" fmla="*/ 0 h 6858000"/>
              <a:gd name="connsiteX2" fmla="*/ 6931025 w 6931025"/>
              <a:gd name="connsiteY2" fmla="*/ 6858000 h 6858000"/>
              <a:gd name="connsiteX3" fmla="*/ 720000 w 6931025"/>
              <a:gd name="connsiteY3" fmla="*/ 6858000 h 6858000"/>
              <a:gd name="connsiteX4" fmla="*/ 0 w 6931025"/>
              <a:gd name="connsiteY4" fmla="*/ 613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1025" h="6858000">
                <a:moveTo>
                  <a:pt x="0" y="0"/>
                </a:moveTo>
                <a:lnTo>
                  <a:pt x="6931025" y="0"/>
                </a:lnTo>
                <a:lnTo>
                  <a:pt x="6931025" y="6858000"/>
                </a:lnTo>
                <a:lnTo>
                  <a:pt x="720000" y="6858000"/>
                </a:lnTo>
                <a:cubicBezTo>
                  <a:pt x="322355" y="6858000"/>
                  <a:pt x="0" y="6535645"/>
                  <a:pt x="0" y="6138000"/>
                </a:cubicBezTo>
                <a:close/>
              </a:path>
            </a:pathLst>
          </a:custGeom>
          <a:noFill/>
        </p:spPr>
        <p:txBody>
          <a:bodyPr vert="horz" wrap="square"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360000" indent="-180000" algn="l" defTabSz="914400" rtl="0" eaLnBrk="1" latinLnBrk="0" hangingPunct="1">
              <a:lnSpc>
                <a:spcPct val="100000"/>
              </a:lnSpc>
              <a:spcBef>
                <a:spcPts val="0"/>
              </a:spcBef>
              <a:spcAft>
                <a:spcPts val="600"/>
              </a:spcAft>
              <a:buFont typeface="Arial" panose="020B0604020202020204" pitchFamily="34" charset="0"/>
              <a:buChar char="•"/>
              <a:defRPr lang="en-US" sz="1600" kern="1200" dirty="0" smtClean="0">
                <a:solidFill>
                  <a:schemeClr val="tx2"/>
                </a:solidFill>
                <a:latin typeface="+mn-lt"/>
                <a:ea typeface="+mn-ea"/>
                <a:cs typeface="+mn-cs"/>
              </a:defRPr>
            </a:lvl2pPr>
            <a:lvl3pPr marL="54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72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4pPr>
            <a:lvl5pPr marL="900000" indent="-180000" algn="l" defTabSz="914400" rtl="0" eaLnBrk="1" latinLnBrk="0" hangingPunct="1">
              <a:lnSpc>
                <a:spcPct val="100000"/>
              </a:lnSpc>
              <a:spcBef>
                <a:spcPts val="0"/>
              </a:spcBef>
              <a:spcAft>
                <a:spcPts val="600"/>
              </a:spcAft>
              <a:buFont typeface="Arial" panose="020B0604020202020204" pitchFamily="34" charset="0"/>
              <a:buChar char="•"/>
              <a:defRPr lang="en-GB" sz="1600" kern="1200" dirty="0" smtClean="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Aft>
                <a:spcPts val="0"/>
              </a:spcAft>
            </a:pPr>
            <a:r>
              <a:rPr lang="en-US" sz="720">
                <a:solidFill>
                  <a:schemeClr val="tx2">
                    <a:lumMod val="75000"/>
                    <a:lumOff val="25000"/>
                  </a:schemeClr>
                </a:solidFill>
              </a:rPr>
              <a:t>Copyright © </a:t>
            </a:r>
            <a:r>
              <a:rPr lang="en-US" sz="720" err="1">
                <a:solidFill>
                  <a:schemeClr val="tx2">
                    <a:lumMod val="75000"/>
                    <a:lumOff val="25000"/>
                  </a:schemeClr>
                </a:solidFill>
              </a:rPr>
              <a:t>HighRes</a:t>
            </a:r>
            <a:r>
              <a:rPr lang="en-US" sz="720">
                <a:solidFill>
                  <a:schemeClr val="tx2">
                    <a:lumMod val="75000"/>
                    <a:lumOff val="25000"/>
                  </a:schemeClr>
                </a:solidFill>
              </a:rPr>
              <a:t> </a:t>
            </a:r>
            <a:r>
              <a:rPr lang="en-US" sz="720" err="1">
                <a:solidFill>
                  <a:schemeClr val="tx2">
                    <a:lumMod val="75000"/>
                    <a:lumOff val="25000"/>
                  </a:schemeClr>
                </a:solidFill>
              </a:rPr>
              <a:t>Biosolutions</a:t>
            </a:r>
            <a:r>
              <a:rPr lang="en-US" sz="720">
                <a:solidFill>
                  <a:schemeClr val="tx2">
                    <a:lumMod val="75000"/>
                    <a:lumOff val="25000"/>
                  </a:schemeClr>
                </a:solidFill>
              </a:rPr>
              <a:t> 2023. </a:t>
            </a:r>
          </a:p>
          <a:p>
            <a:pPr algn="r">
              <a:spcAft>
                <a:spcPts val="0"/>
              </a:spcAft>
            </a:pPr>
            <a:r>
              <a:rPr lang="en-US" sz="720">
                <a:solidFill>
                  <a:schemeClr val="tx2">
                    <a:lumMod val="75000"/>
                    <a:lumOff val="25000"/>
                  </a:schemeClr>
                </a:solidFill>
              </a:rPr>
              <a:t>All Rights Reserved, CONFIDENTIAL.</a:t>
            </a:r>
          </a:p>
          <a:p>
            <a:pPr marL="0" indent="0" algn="r" defTabSz="1097280" rtl="0" eaLnBrk="1" latinLnBrk="0" hangingPunct="1">
              <a:lnSpc>
                <a:spcPct val="100000"/>
              </a:lnSpc>
              <a:spcBef>
                <a:spcPts val="0"/>
              </a:spcBef>
              <a:spcAft>
                <a:spcPts val="0"/>
              </a:spcAft>
              <a:buFont typeface="Arial" panose="020B0604020202020204" pitchFamily="34" charset="0"/>
              <a:buNone/>
            </a:pPr>
            <a:r>
              <a:rPr lang="en-US" sz="720" kern="1200">
                <a:solidFill>
                  <a:schemeClr val="tx2">
                    <a:lumMod val="75000"/>
                    <a:lumOff val="25000"/>
                  </a:schemeClr>
                </a:solidFill>
                <a:latin typeface="+mn-lt"/>
                <a:ea typeface="+mn-ea"/>
                <a:cs typeface="+mn-cs"/>
              </a:rPr>
              <a:t>MR-DIG-231230-01 </a:t>
            </a:r>
            <a:r>
              <a:rPr lang="en-US" sz="720" kern="1200" err="1">
                <a:solidFill>
                  <a:schemeClr val="tx2">
                    <a:lumMod val="75000"/>
                    <a:lumOff val="25000"/>
                  </a:schemeClr>
                </a:solidFill>
                <a:latin typeface="+mn-lt"/>
                <a:ea typeface="+mn-ea"/>
                <a:cs typeface="+mn-cs"/>
              </a:rPr>
              <a:t>RevA</a:t>
            </a:r>
            <a:endParaRPr lang="en-US" sz="720" kern="1200">
              <a:solidFill>
                <a:schemeClr val="tx2">
                  <a:lumMod val="75000"/>
                  <a:lumOff val="25000"/>
                </a:schemeClr>
              </a:solidFill>
              <a:latin typeface="+mn-lt"/>
              <a:ea typeface="+mn-ea"/>
              <a:cs typeface="+mn-cs"/>
            </a:endParaRPr>
          </a:p>
        </p:txBody>
      </p:sp>
    </p:spTree>
    <p:extLst>
      <p:ext uri="{BB962C8B-B14F-4D97-AF65-F5344CB8AC3E}">
        <p14:creationId xmlns:p14="http://schemas.microsoft.com/office/powerpoint/2010/main" val="181732990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Image and Text Column">
    <p:spTree>
      <p:nvGrpSpPr>
        <p:cNvPr id="1" name=""/>
        <p:cNvGrpSpPr/>
        <p:nvPr/>
      </p:nvGrpSpPr>
      <p:grpSpPr>
        <a:xfrm>
          <a:off x="0" y="0"/>
          <a:ext cx="0" cy="0"/>
          <a:chOff x="0" y="0"/>
          <a:chExt cx="0" cy="0"/>
        </a:xfrm>
      </p:grpSpPr>
      <p:sp>
        <p:nvSpPr>
          <p:cNvPr id="51" name="Text Placeholder 50">
            <a:extLst>
              <a:ext uri="{FF2B5EF4-FFF2-40B4-BE49-F238E27FC236}">
                <a16:creationId xmlns:a16="http://schemas.microsoft.com/office/drawing/2014/main" id="{E41853FC-FE16-4FE7-BF0A-80233E974F30}"/>
              </a:ext>
            </a:extLst>
          </p:cNvPr>
          <p:cNvSpPr>
            <a:spLocks noGrp="1"/>
          </p:cNvSpPr>
          <p:nvPr>
            <p:ph type="body" sz="quarter" idx="13" hasCustomPrompt="1"/>
          </p:nvPr>
        </p:nvSpPr>
        <p:spPr>
          <a:xfrm>
            <a:off x="714376" y="5671080"/>
            <a:ext cx="6480000" cy="1834620"/>
          </a:xfrm>
          <a:custGeom>
            <a:avLst/>
            <a:gdLst>
              <a:gd name="connsiteX0" fmla="*/ 0 w 5400000"/>
              <a:gd name="connsiteY0" fmla="*/ 0 h 1528850"/>
              <a:gd name="connsiteX1" fmla="*/ 5400000 w 5400000"/>
              <a:gd name="connsiteY1" fmla="*/ 0 h 1528850"/>
              <a:gd name="connsiteX2" fmla="*/ 5400000 w 5400000"/>
              <a:gd name="connsiteY2" fmla="*/ 1373307 h 1528850"/>
              <a:gd name="connsiteX3" fmla="*/ 5244457 w 5400000"/>
              <a:gd name="connsiteY3" fmla="*/ 1528850 h 1528850"/>
              <a:gd name="connsiteX4" fmla="*/ 155543 w 5400000"/>
              <a:gd name="connsiteY4" fmla="*/ 1528850 h 1528850"/>
              <a:gd name="connsiteX5" fmla="*/ 0 w 5400000"/>
              <a:gd name="connsiteY5" fmla="*/ 1373307 h 15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0" h="1528850">
                <a:moveTo>
                  <a:pt x="0" y="0"/>
                </a:moveTo>
                <a:lnTo>
                  <a:pt x="5400000" y="0"/>
                </a:lnTo>
                <a:lnTo>
                  <a:pt x="5400000" y="1373307"/>
                </a:lnTo>
                <a:cubicBezTo>
                  <a:pt x="5400000" y="1459268"/>
                  <a:pt x="5330418" y="1528850"/>
                  <a:pt x="5244457" y="1528850"/>
                </a:cubicBezTo>
                <a:lnTo>
                  <a:pt x="155543" y="1528850"/>
                </a:lnTo>
                <a:cubicBezTo>
                  <a:pt x="69582" y="1528850"/>
                  <a:pt x="0" y="1459268"/>
                  <a:pt x="0" y="1373307"/>
                </a:cubicBezTo>
                <a:close/>
              </a:path>
            </a:pathLst>
          </a:custGeom>
          <a:solidFill>
            <a:schemeClr val="tx1"/>
          </a:solidFill>
        </p:spPr>
        <p:txBody>
          <a:bodyPr wrap="square" lIns="180000" tIns="180000" rIns="180000" bIns="180000">
            <a:noAutofit/>
          </a:bodyPr>
          <a:lstStyle>
            <a:lvl1pPr>
              <a:defRPr>
                <a:solidFill>
                  <a:schemeClr val="bg1"/>
                </a:solidFill>
              </a:defRPr>
            </a:lvl1pPr>
          </a:lstStyle>
          <a:p>
            <a:pPr lvl="0"/>
            <a:r>
              <a:rPr lang="en-US"/>
              <a:t>Click to insert text. Please make sure your text remains within the text box. </a:t>
            </a:r>
          </a:p>
        </p:txBody>
      </p:sp>
      <p:sp>
        <p:nvSpPr>
          <p:cNvPr id="43" name="Text Placeholder 42">
            <a:extLst>
              <a:ext uri="{FF2B5EF4-FFF2-40B4-BE49-F238E27FC236}">
                <a16:creationId xmlns:a16="http://schemas.microsoft.com/office/drawing/2014/main" id="{B932512B-AF5E-CF66-3C4D-171FA0CB0BDB}"/>
              </a:ext>
            </a:extLst>
          </p:cNvPr>
          <p:cNvSpPr>
            <a:spLocks noGrp="1"/>
          </p:cNvSpPr>
          <p:nvPr>
            <p:ph type="body" sz="quarter" idx="22"/>
          </p:nvPr>
        </p:nvSpPr>
        <p:spPr>
          <a:xfrm>
            <a:off x="714376" y="868321"/>
            <a:ext cx="13201920" cy="332399"/>
          </a:xfrm>
        </p:spPr>
        <p:txBody>
          <a:bodyPr>
            <a:noAutofit/>
          </a:bodyPr>
          <a:lstStyle>
            <a:lvl1pPr>
              <a:defRPr sz="2160">
                <a:solidFill>
                  <a:schemeClr val="accent3"/>
                </a:solidFill>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edit Master text styles</a:t>
            </a:r>
          </a:p>
        </p:txBody>
      </p:sp>
      <p:sp>
        <p:nvSpPr>
          <p:cNvPr id="39" name="Picture Placeholder 38">
            <a:extLst>
              <a:ext uri="{FF2B5EF4-FFF2-40B4-BE49-F238E27FC236}">
                <a16:creationId xmlns:a16="http://schemas.microsoft.com/office/drawing/2014/main" id="{A5F30279-B772-547F-19EF-CC339230FAA9}"/>
              </a:ext>
            </a:extLst>
          </p:cNvPr>
          <p:cNvSpPr>
            <a:spLocks noGrp="1"/>
          </p:cNvSpPr>
          <p:nvPr>
            <p:ph type="pic" sz="quarter" idx="23"/>
          </p:nvPr>
        </p:nvSpPr>
        <p:spPr>
          <a:xfrm>
            <a:off x="714376" y="1436370"/>
            <a:ext cx="6480000" cy="4234706"/>
          </a:xfrm>
          <a:custGeom>
            <a:avLst/>
            <a:gdLst>
              <a:gd name="connsiteX0" fmla="*/ 155543 w 5400000"/>
              <a:gd name="connsiteY0" fmla="*/ 0 h 3528922"/>
              <a:gd name="connsiteX1" fmla="*/ 5244457 w 5400000"/>
              <a:gd name="connsiteY1" fmla="*/ 0 h 3528922"/>
              <a:gd name="connsiteX2" fmla="*/ 5400000 w 5400000"/>
              <a:gd name="connsiteY2" fmla="*/ 155543 h 3528922"/>
              <a:gd name="connsiteX3" fmla="*/ 5400000 w 5400000"/>
              <a:gd name="connsiteY3" fmla="*/ 3528922 h 3528922"/>
              <a:gd name="connsiteX4" fmla="*/ 0 w 5400000"/>
              <a:gd name="connsiteY4" fmla="*/ 3528922 h 3528922"/>
              <a:gd name="connsiteX5" fmla="*/ 0 w 5400000"/>
              <a:gd name="connsiteY5" fmla="*/ 155543 h 3528922"/>
              <a:gd name="connsiteX6" fmla="*/ 155543 w 5400000"/>
              <a:gd name="connsiteY6" fmla="*/ 0 h 352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0000" h="3528922">
                <a:moveTo>
                  <a:pt x="155543" y="0"/>
                </a:moveTo>
                <a:lnTo>
                  <a:pt x="5244457" y="0"/>
                </a:lnTo>
                <a:cubicBezTo>
                  <a:pt x="5330418" y="0"/>
                  <a:pt x="5400000" y="69582"/>
                  <a:pt x="5400000" y="155543"/>
                </a:cubicBezTo>
                <a:lnTo>
                  <a:pt x="5400000" y="3528922"/>
                </a:lnTo>
                <a:lnTo>
                  <a:pt x="0" y="3528922"/>
                </a:lnTo>
                <a:lnTo>
                  <a:pt x="0" y="155543"/>
                </a:lnTo>
                <a:cubicBezTo>
                  <a:pt x="0" y="69582"/>
                  <a:pt x="69582" y="0"/>
                  <a:pt x="155543" y="0"/>
                </a:cubicBezTo>
                <a:close/>
              </a:path>
            </a:pathLst>
          </a:custGeom>
          <a:solidFill>
            <a:schemeClr val="bg1">
              <a:lumMod val="95000"/>
            </a:schemeClr>
          </a:solidFill>
        </p:spPr>
        <p:txBody>
          <a:bodyPr wrap="square" anchor="ctr" anchorCtr="0">
            <a:noAutofit/>
          </a:bodyPr>
          <a:lstStyle>
            <a:lvl1pPr algn="ctr">
              <a:defRPr/>
            </a:lvl1pPr>
          </a:lstStyle>
          <a:p>
            <a:r>
              <a:rPr lang="en-US"/>
              <a:t>Click icon to add picture</a:t>
            </a:r>
            <a:endParaRPr lang="en-GB"/>
          </a:p>
        </p:txBody>
      </p:sp>
      <p:pic>
        <p:nvPicPr>
          <p:cNvPr id="69" name="Picture 68" descr="Logo&#10;&#10;Description automatically generated with medium confidence">
            <a:extLst>
              <a:ext uri="{FF2B5EF4-FFF2-40B4-BE49-F238E27FC236}">
                <a16:creationId xmlns:a16="http://schemas.microsoft.com/office/drawing/2014/main" id="{F8EE7AE8-E2F6-E653-6755-13680B95ADB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4376" y="7581400"/>
            <a:ext cx="1512899" cy="496800"/>
          </a:xfrm>
          <a:prstGeom prst="rect">
            <a:avLst/>
          </a:prstGeom>
        </p:spPr>
      </p:pic>
      <p:grpSp>
        <p:nvGrpSpPr>
          <p:cNvPr id="6" name="Group 5">
            <a:extLst>
              <a:ext uri="{FF2B5EF4-FFF2-40B4-BE49-F238E27FC236}">
                <a16:creationId xmlns:a16="http://schemas.microsoft.com/office/drawing/2014/main" id="{12417A0D-24A5-209D-5BBB-993E903D74EC}"/>
              </a:ext>
            </a:extLst>
          </p:cNvPr>
          <p:cNvGrpSpPr/>
          <p:nvPr userDrawn="1"/>
        </p:nvGrpSpPr>
        <p:grpSpPr>
          <a:xfrm>
            <a:off x="0" y="344805"/>
            <a:ext cx="14630400" cy="7809094"/>
            <a:chOff x="0" y="287338"/>
            <a:chExt cx="12192000" cy="6507578"/>
          </a:xfrm>
        </p:grpSpPr>
        <p:cxnSp>
          <p:nvCxnSpPr>
            <p:cNvPr id="7" name="Straight Connector 6">
              <a:extLst>
                <a:ext uri="{FF2B5EF4-FFF2-40B4-BE49-F238E27FC236}">
                  <a16:creationId xmlns:a16="http://schemas.microsoft.com/office/drawing/2014/main" id="{DB4D4C33-D45A-2582-B180-0B947FFA1BCE}"/>
                </a:ext>
              </a:extLst>
            </p:cNvPr>
            <p:cNvCxnSpPr/>
            <p:nvPr userDrawn="1"/>
          </p:nvCxnSpPr>
          <p:spPr>
            <a:xfrm>
              <a:off x="595313" y="6794916"/>
              <a:ext cx="10999787" cy="0"/>
            </a:xfrm>
            <a:prstGeom prst="line">
              <a:avLst/>
            </a:prstGeom>
            <a:ln w="127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9" name="Rectangle: Top Corners Rounded 8">
              <a:extLst>
                <a:ext uri="{FF2B5EF4-FFF2-40B4-BE49-F238E27FC236}">
                  <a16:creationId xmlns:a16="http://schemas.microsoft.com/office/drawing/2014/main" id="{CB334481-1461-E25A-FB27-3204915E1E05}"/>
                </a:ext>
              </a:extLst>
            </p:cNvPr>
            <p:cNvSpPr/>
            <p:nvPr userDrawn="1"/>
          </p:nvSpPr>
          <p:spPr>
            <a:xfrm rot="16200000">
              <a:off x="11877675" y="430213"/>
              <a:ext cx="457200" cy="171450"/>
            </a:xfrm>
            <a:prstGeom prst="round2SameRect">
              <a:avLst>
                <a:gd name="adj1" fmla="val 35186"/>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sp>
          <p:nvSpPr>
            <p:cNvPr id="10" name="Rectangle: Top Corners Rounded 9">
              <a:extLst>
                <a:ext uri="{FF2B5EF4-FFF2-40B4-BE49-F238E27FC236}">
                  <a16:creationId xmlns:a16="http://schemas.microsoft.com/office/drawing/2014/main" id="{C0C14299-2BD5-F4CD-5009-C5802196D52A}"/>
                </a:ext>
              </a:extLst>
            </p:cNvPr>
            <p:cNvSpPr/>
            <p:nvPr userDrawn="1"/>
          </p:nvSpPr>
          <p:spPr>
            <a:xfrm rot="5400000" flipH="1">
              <a:off x="-142875" y="430213"/>
              <a:ext cx="457200" cy="171450"/>
            </a:xfrm>
            <a:prstGeom prst="round2SameRect">
              <a:avLst>
                <a:gd name="adj1" fmla="val 35186"/>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grpSp>
      <p:sp>
        <p:nvSpPr>
          <p:cNvPr id="48" name="Picture Placeholder 47">
            <a:extLst>
              <a:ext uri="{FF2B5EF4-FFF2-40B4-BE49-F238E27FC236}">
                <a16:creationId xmlns:a16="http://schemas.microsoft.com/office/drawing/2014/main" id="{48EA3441-4D19-83A4-4B2B-3925C0643A78}"/>
              </a:ext>
            </a:extLst>
          </p:cNvPr>
          <p:cNvSpPr>
            <a:spLocks noGrp="1"/>
          </p:cNvSpPr>
          <p:nvPr userDrawn="1">
            <p:ph type="pic" sz="quarter" idx="25"/>
          </p:nvPr>
        </p:nvSpPr>
        <p:spPr>
          <a:xfrm>
            <a:off x="7434120" y="1436370"/>
            <a:ext cx="6480000" cy="4234706"/>
          </a:xfrm>
          <a:custGeom>
            <a:avLst/>
            <a:gdLst>
              <a:gd name="connsiteX0" fmla="*/ 155543 w 5400000"/>
              <a:gd name="connsiteY0" fmla="*/ 0 h 3528922"/>
              <a:gd name="connsiteX1" fmla="*/ 5244457 w 5400000"/>
              <a:gd name="connsiteY1" fmla="*/ 0 h 3528922"/>
              <a:gd name="connsiteX2" fmla="*/ 5400000 w 5400000"/>
              <a:gd name="connsiteY2" fmla="*/ 155543 h 3528922"/>
              <a:gd name="connsiteX3" fmla="*/ 5400000 w 5400000"/>
              <a:gd name="connsiteY3" fmla="*/ 3528922 h 3528922"/>
              <a:gd name="connsiteX4" fmla="*/ 0 w 5400000"/>
              <a:gd name="connsiteY4" fmla="*/ 3528922 h 3528922"/>
              <a:gd name="connsiteX5" fmla="*/ 0 w 5400000"/>
              <a:gd name="connsiteY5" fmla="*/ 155543 h 3528922"/>
              <a:gd name="connsiteX6" fmla="*/ 155543 w 5400000"/>
              <a:gd name="connsiteY6" fmla="*/ 0 h 352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0000" h="3528922">
                <a:moveTo>
                  <a:pt x="155543" y="0"/>
                </a:moveTo>
                <a:lnTo>
                  <a:pt x="5244457" y="0"/>
                </a:lnTo>
                <a:cubicBezTo>
                  <a:pt x="5330418" y="0"/>
                  <a:pt x="5400000" y="69582"/>
                  <a:pt x="5400000" y="155543"/>
                </a:cubicBezTo>
                <a:lnTo>
                  <a:pt x="5400000" y="3528922"/>
                </a:lnTo>
                <a:lnTo>
                  <a:pt x="0" y="3528922"/>
                </a:lnTo>
                <a:lnTo>
                  <a:pt x="0" y="155543"/>
                </a:lnTo>
                <a:cubicBezTo>
                  <a:pt x="0" y="69582"/>
                  <a:pt x="69582" y="0"/>
                  <a:pt x="155543" y="0"/>
                </a:cubicBezTo>
                <a:close/>
              </a:path>
            </a:pathLst>
          </a:custGeom>
          <a:solidFill>
            <a:schemeClr val="bg1">
              <a:lumMod val="95000"/>
            </a:schemeClr>
          </a:solidFill>
        </p:spPr>
        <p:txBody>
          <a:bodyPr wrap="square" anchor="ctr" anchorCtr="0">
            <a:noAutofit/>
          </a:bodyPr>
          <a:lstStyle>
            <a:lvl1pPr algn="ctr">
              <a:defRPr/>
            </a:lvl1pPr>
          </a:lstStyle>
          <a:p>
            <a:r>
              <a:rPr lang="en-US"/>
              <a:t>Click icon to add picture</a:t>
            </a:r>
            <a:endParaRPr lang="en-GB"/>
          </a:p>
        </p:txBody>
      </p:sp>
      <p:sp>
        <p:nvSpPr>
          <p:cNvPr id="55" name="Text Placeholder 54">
            <a:extLst>
              <a:ext uri="{FF2B5EF4-FFF2-40B4-BE49-F238E27FC236}">
                <a16:creationId xmlns:a16="http://schemas.microsoft.com/office/drawing/2014/main" id="{EBB23E68-7EA2-036F-F4E1-C931A469BC4B}"/>
              </a:ext>
            </a:extLst>
          </p:cNvPr>
          <p:cNvSpPr>
            <a:spLocks noGrp="1"/>
          </p:cNvSpPr>
          <p:nvPr>
            <p:ph type="body" sz="quarter" idx="26" hasCustomPrompt="1"/>
          </p:nvPr>
        </p:nvSpPr>
        <p:spPr>
          <a:xfrm>
            <a:off x="7434120" y="5671080"/>
            <a:ext cx="6480000" cy="1834620"/>
          </a:xfrm>
          <a:custGeom>
            <a:avLst/>
            <a:gdLst>
              <a:gd name="connsiteX0" fmla="*/ 0 w 5400000"/>
              <a:gd name="connsiteY0" fmla="*/ 0 h 1528850"/>
              <a:gd name="connsiteX1" fmla="*/ 5400000 w 5400000"/>
              <a:gd name="connsiteY1" fmla="*/ 0 h 1528850"/>
              <a:gd name="connsiteX2" fmla="*/ 5400000 w 5400000"/>
              <a:gd name="connsiteY2" fmla="*/ 1373307 h 1528850"/>
              <a:gd name="connsiteX3" fmla="*/ 5244457 w 5400000"/>
              <a:gd name="connsiteY3" fmla="*/ 1528850 h 1528850"/>
              <a:gd name="connsiteX4" fmla="*/ 155543 w 5400000"/>
              <a:gd name="connsiteY4" fmla="*/ 1528850 h 1528850"/>
              <a:gd name="connsiteX5" fmla="*/ 0 w 5400000"/>
              <a:gd name="connsiteY5" fmla="*/ 1373307 h 15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0" h="1528850">
                <a:moveTo>
                  <a:pt x="0" y="0"/>
                </a:moveTo>
                <a:lnTo>
                  <a:pt x="5400000" y="0"/>
                </a:lnTo>
                <a:lnTo>
                  <a:pt x="5400000" y="1373307"/>
                </a:lnTo>
                <a:cubicBezTo>
                  <a:pt x="5400000" y="1459268"/>
                  <a:pt x="5330418" y="1528850"/>
                  <a:pt x="5244457" y="1528850"/>
                </a:cubicBezTo>
                <a:lnTo>
                  <a:pt x="155543" y="1528850"/>
                </a:lnTo>
                <a:cubicBezTo>
                  <a:pt x="69582" y="1528850"/>
                  <a:pt x="0" y="1459268"/>
                  <a:pt x="0" y="1373307"/>
                </a:cubicBezTo>
                <a:close/>
              </a:path>
            </a:pathLst>
          </a:custGeom>
          <a:solidFill>
            <a:schemeClr val="tx1"/>
          </a:solidFill>
        </p:spPr>
        <p:txBody>
          <a:bodyPr wrap="square" lIns="180000" tIns="180000" rIns="180000" bIns="180000">
            <a:noAutofit/>
          </a:bodyPr>
          <a:lstStyle>
            <a:lvl1pPr>
              <a:defRPr>
                <a:solidFill>
                  <a:schemeClr val="bg1"/>
                </a:solidFill>
              </a:defRPr>
            </a:lvl1pPr>
          </a:lstStyle>
          <a:p>
            <a:pPr lvl="0"/>
            <a:r>
              <a:rPr lang="en-US"/>
              <a:t>Click to insert text. Please make sure your text remains within the text box. </a:t>
            </a:r>
          </a:p>
        </p:txBody>
      </p:sp>
      <p:sp>
        <p:nvSpPr>
          <p:cNvPr id="8" name="Title 7">
            <a:extLst>
              <a:ext uri="{FF2B5EF4-FFF2-40B4-BE49-F238E27FC236}">
                <a16:creationId xmlns:a16="http://schemas.microsoft.com/office/drawing/2014/main" id="{6A5F88A1-2827-5801-2CF8-7BB87BCD6599}"/>
              </a:ext>
            </a:extLst>
          </p:cNvPr>
          <p:cNvSpPr>
            <a:spLocks noGrp="1"/>
          </p:cNvSpPr>
          <p:nvPr>
            <p:ph type="title"/>
          </p:nvPr>
        </p:nvSpPr>
        <p:spPr/>
        <p:txBody>
          <a:bodyPr/>
          <a:lstStyle/>
          <a:p>
            <a:r>
              <a:rPr lang="en-US"/>
              <a:t>Click to edit Master title style</a:t>
            </a:r>
            <a:endParaRPr lang="en-GB"/>
          </a:p>
        </p:txBody>
      </p:sp>
      <p:sp>
        <p:nvSpPr>
          <p:cNvPr id="2" name="Footer Placeholder 3">
            <a:extLst>
              <a:ext uri="{FF2B5EF4-FFF2-40B4-BE49-F238E27FC236}">
                <a16:creationId xmlns:a16="http://schemas.microsoft.com/office/drawing/2014/main" id="{9DC8B4F9-9A08-C192-C70B-44E799427F23}"/>
              </a:ext>
            </a:extLst>
          </p:cNvPr>
          <p:cNvSpPr txBox="1">
            <a:spLocks/>
          </p:cNvSpPr>
          <p:nvPr userDrawn="1"/>
        </p:nvSpPr>
        <p:spPr>
          <a:xfrm>
            <a:off x="10198214" y="7729017"/>
            <a:ext cx="3715906" cy="424873"/>
          </a:xfrm>
          <a:custGeom>
            <a:avLst/>
            <a:gdLst>
              <a:gd name="connsiteX0" fmla="*/ 0 w 6931025"/>
              <a:gd name="connsiteY0" fmla="*/ 0 h 6858000"/>
              <a:gd name="connsiteX1" fmla="*/ 6931025 w 6931025"/>
              <a:gd name="connsiteY1" fmla="*/ 0 h 6858000"/>
              <a:gd name="connsiteX2" fmla="*/ 6931025 w 6931025"/>
              <a:gd name="connsiteY2" fmla="*/ 6858000 h 6858000"/>
              <a:gd name="connsiteX3" fmla="*/ 720000 w 6931025"/>
              <a:gd name="connsiteY3" fmla="*/ 6858000 h 6858000"/>
              <a:gd name="connsiteX4" fmla="*/ 0 w 6931025"/>
              <a:gd name="connsiteY4" fmla="*/ 613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1025" h="6858000">
                <a:moveTo>
                  <a:pt x="0" y="0"/>
                </a:moveTo>
                <a:lnTo>
                  <a:pt x="6931025" y="0"/>
                </a:lnTo>
                <a:lnTo>
                  <a:pt x="6931025" y="6858000"/>
                </a:lnTo>
                <a:lnTo>
                  <a:pt x="720000" y="6858000"/>
                </a:lnTo>
                <a:cubicBezTo>
                  <a:pt x="322355" y="6858000"/>
                  <a:pt x="0" y="6535645"/>
                  <a:pt x="0" y="6138000"/>
                </a:cubicBezTo>
                <a:close/>
              </a:path>
            </a:pathLst>
          </a:custGeom>
          <a:noFill/>
        </p:spPr>
        <p:txBody>
          <a:bodyPr vert="horz" wrap="square"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360000" indent="-180000" algn="l" defTabSz="914400" rtl="0" eaLnBrk="1" latinLnBrk="0" hangingPunct="1">
              <a:lnSpc>
                <a:spcPct val="100000"/>
              </a:lnSpc>
              <a:spcBef>
                <a:spcPts val="0"/>
              </a:spcBef>
              <a:spcAft>
                <a:spcPts val="600"/>
              </a:spcAft>
              <a:buFont typeface="Arial" panose="020B0604020202020204" pitchFamily="34" charset="0"/>
              <a:buChar char="•"/>
              <a:defRPr lang="en-US" sz="1600" kern="1200" dirty="0" smtClean="0">
                <a:solidFill>
                  <a:schemeClr val="tx2"/>
                </a:solidFill>
                <a:latin typeface="+mn-lt"/>
                <a:ea typeface="+mn-ea"/>
                <a:cs typeface="+mn-cs"/>
              </a:defRPr>
            </a:lvl2pPr>
            <a:lvl3pPr marL="54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72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4pPr>
            <a:lvl5pPr marL="900000" indent="-180000" algn="l" defTabSz="914400" rtl="0" eaLnBrk="1" latinLnBrk="0" hangingPunct="1">
              <a:lnSpc>
                <a:spcPct val="100000"/>
              </a:lnSpc>
              <a:spcBef>
                <a:spcPts val="0"/>
              </a:spcBef>
              <a:spcAft>
                <a:spcPts val="600"/>
              </a:spcAft>
              <a:buFont typeface="Arial" panose="020B0604020202020204" pitchFamily="34" charset="0"/>
              <a:buChar char="•"/>
              <a:defRPr lang="en-GB" sz="1600" kern="1200" dirty="0" smtClean="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Aft>
                <a:spcPts val="0"/>
              </a:spcAft>
            </a:pPr>
            <a:r>
              <a:rPr lang="en-US" sz="720">
                <a:solidFill>
                  <a:schemeClr val="tx2">
                    <a:lumMod val="75000"/>
                    <a:lumOff val="25000"/>
                  </a:schemeClr>
                </a:solidFill>
              </a:rPr>
              <a:t>Copyright © </a:t>
            </a:r>
            <a:r>
              <a:rPr lang="en-US" sz="720" err="1">
                <a:solidFill>
                  <a:schemeClr val="tx2">
                    <a:lumMod val="75000"/>
                    <a:lumOff val="25000"/>
                  </a:schemeClr>
                </a:solidFill>
              </a:rPr>
              <a:t>HighRes</a:t>
            </a:r>
            <a:r>
              <a:rPr lang="en-US" sz="720">
                <a:solidFill>
                  <a:schemeClr val="tx2">
                    <a:lumMod val="75000"/>
                    <a:lumOff val="25000"/>
                  </a:schemeClr>
                </a:solidFill>
              </a:rPr>
              <a:t> </a:t>
            </a:r>
            <a:r>
              <a:rPr lang="en-US" sz="720" err="1">
                <a:solidFill>
                  <a:schemeClr val="tx2">
                    <a:lumMod val="75000"/>
                    <a:lumOff val="25000"/>
                  </a:schemeClr>
                </a:solidFill>
              </a:rPr>
              <a:t>Biosolutions</a:t>
            </a:r>
            <a:r>
              <a:rPr lang="en-US" sz="720">
                <a:solidFill>
                  <a:schemeClr val="tx2">
                    <a:lumMod val="75000"/>
                    <a:lumOff val="25000"/>
                  </a:schemeClr>
                </a:solidFill>
              </a:rPr>
              <a:t> 2023. </a:t>
            </a:r>
          </a:p>
          <a:p>
            <a:pPr algn="r">
              <a:spcAft>
                <a:spcPts val="0"/>
              </a:spcAft>
            </a:pPr>
            <a:r>
              <a:rPr lang="en-US" sz="720">
                <a:solidFill>
                  <a:schemeClr val="tx2">
                    <a:lumMod val="75000"/>
                    <a:lumOff val="25000"/>
                  </a:schemeClr>
                </a:solidFill>
              </a:rPr>
              <a:t>All Rights Reserved, CONFIDENTIAL.</a:t>
            </a:r>
          </a:p>
          <a:p>
            <a:pPr marL="0" indent="0" algn="r" defTabSz="1097280" rtl="0" eaLnBrk="1" latinLnBrk="0" hangingPunct="1">
              <a:lnSpc>
                <a:spcPct val="100000"/>
              </a:lnSpc>
              <a:spcBef>
                <a:spcPts val="0"/>
              </a:spcBef>
              <a:spcAft>
                <a:spcPts val="0"/>
              </a:spcAft>
              <a:buFont typeface="Arial" panose="020B0604020202020204" pitchFamily="34" charset="0"/>
              <a:buNone/>
            </a:pPr>
            <a:r>
              <a:rPr lang="en-US" sz="720" kern="1200">
                <a:solidFill>
                  <a:schemeClr val="tx2">
                    <a:lumMod val="75000"/>
                    <a:lumOff val="25000"/>
                  </a:schemeClr>
                </a:solidFill>
                <a:latin typeface="+mn-lt"/>
                <a:ea typeface="+mn-ea"/>
                <a:cs typeface="+mn-cs"/>
              </a:rPr>
              <a:t>MR-DIG-231230-01 </a:t>
            </a:r>
            <a:r>
              <a:rPr lang="en-US" sz="720" kern="1200" err="1">
                <a:solidFill>
                  <a:schemeClr val="tx2">
                    <a:lumMod val="75000"/>
                    <a:lumOff val="25000"/>
                  </a:schemeClr>
                </a:solidFill>
                <a:latin typeface="+mn-lt"/>
                <a:ea typeface="+mn-ea"/>
                <a:cs typeface="+mn-cs"/>
              </a:rPr>
              <a:t>RevA</a:t>
            </a:r>
            <a:endParaRPr lang="en-US" sz="720" kern="1200">
              <a:solidFill>
                <a:schemeClr val="tx2">
                  <a:lumMod val="75000"/>
                  <a:lumOff val="25000"/>
                </a:schemeClr>
              </a:solidFill>
              <a:latin typeface="+mn-lt"/>
              <a:ea typeface="+mn-ea"/>
              <a:cs typeface="+mn-cs"/>
            </a:endParaRPr>
          </a:p>
        </p:txBody>
      </p:sp>
    </p:spTree>
    <p:extLst>
      <p:ext uri="{BB962C8B-B14F-4D97-AF65-F5344CB8AC3E}">
        <p14:creationId xmlns:p14="http://schemas.microsoft.com/office/powerpoint/2010/main" val="144565760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hree Image and Text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D2A0A-BA80-EDEC-3791-DB7DFD2934A8}"/>
              </a:ext>
            </a:extLst>
          </p:cNvPr>
          <p:cNvSpPr>
            <a:spLocks noGrp="1"/>
          </p:cNvSpPr>
          <p:nvPr>
            <p:ph type="title"/>
          </p:nvPr>
        </p:nvSpPr>
        <p:spPr>
          <a:xfrm>
            <a:off x="714376" y="344806"/>
            <a:ext cx="13199744" cy="517064"/>
          </a:xfrm>
        </p:spPr>
        <p:txBody>
          <a:bodyPr>
            <a:noAutofit/>
          </a:bodyPr>
          <a:lstStyle/>
          <a:p>
            <a:r>
              <a:rPr lang="en-US"/>
              <a:t>Click to edit Master title style</a:t>
            </a:r>
            <a:endParaRPr lang="en-GB"/>
          </a:p>
        </p:txBody>
      </p:sp>
      <p:sp>
        <p:nvSpPr>
          <p:cNvPr id="42" name="Text Placeholder 41">
            <a:extLst>
              <a:ext uri="{FF2B5EF4-FFF2-40B4-BE49-F238E27FC236}">
                <a16:creationId xmlns:a16="http://schemas.microsoft.com/office/drawing/2014/main" id="{954C4B86-0D98-58DD-C3F6-56F892BD9A4F}"/>
              </a:ext>
            </a:extLst>
          </p:cNvPr>
          <p:cNvSpPr>
            <a:spLocks noGrp="1"/>
          </p:cNvSpPr>
          <p:nvPr>
            <p:ph type="body" sz="quarter" idx="13" hasCustomPrompt="1"/>
          </p:nvPr>
        </p:nvSpPr>
        <p:spPr>
          <a:xfrm>
            <a:off x="716279" y="5671081"/>
            <a:ext cx="4240336" cy="1834619"/>
          </a:xfrm>
          <a:custGeom>
            <a:avLst/>
            <a:gdLst>
              <a:gd name="connsiteX0" fmla="*/ 0 w 3533613"/>
              <a:gd name="connsiteY0" fmla="*/ 0 h 1528849"/>
              <a:gd name="connsiteX1" fmla="*/ 3533613 w 3533613"/>
              <a:gd name="connsiteY1" fmla="*/ 0 h 1528849"/>
              <a:gd name="connsiteX2" fmla="*/ 3533613 w 3533613"/>
              <a:gd name="connsiteY2" fmla="*/ 1373202 h 1528849"/>
              <a:gd name="connsiteX3" fmla="*/ 3377966 w 3533613"/>
              <a:gd name="connsiteY3" fmla="*/ 1528849 h 1528849"/>
              <a:gd name="connsiteX4" fmla="*/ 155647 w 3533613"/>
              <a:gd name="connsiteY4" fmla="*/ 1528849 h 1528849"/>
              <a:gd name="connsiteX5" fmla="*/ 0 w 3533613"/>
              <a:gd name="connsiteY5" fmla="*/ 1373202 h 152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3613" h="1528849">
                <a:moveTo>
                  <a:pt x="0" y="0"/>
                </a:moveTo>
                <a:lnTo>
                  <a:pt x="3533613" y="0"/>
                </a:lnTo>
                <a:lnTo>
                  <a:pt x="3533613" y="1373202"/>
                </a:lnTo>
                <a:cubicBezTo>
                  <a:pt x="3533613" y="1459221"/>
                  <a:pt x="3463985" y="1528849"/>
                  <a:pt x="3377966" y="1528849"/>
                </a:cubicBezTo>
                <a:lnTo>
                  <a:pt x="155647" y="1528849"/>
                </a:lnTo>
                <a:cubicBezTo>
                  <a:pt x="69628" y="1528849"/>
                  <a:pt x="0" y="1459221"/>
                  <a:pt x="0" y="1373202"/>
                </a:cubicBezTo>
                <a:close/>
              </a:path>
            </a:pathLst>
          </a:custGeom>
          <a:solidFill>
            <a:schemeClr val="tx1"/>
          </a:solidFill>
        </p:spPr>
        <p:txBody>
          <a:bodyPr wrap="square" lIns="180000" tIns="180000" rIns="180000" bIns="180000">
            <a:noAutofit/>
          </a:bodyPr>
          <a:lstStyle>
            <a:lvl1pPr>
              <a:defRPr>
                <a:solidFill>
                  <a:schemeClr val="bg1"/>
                </a:solidFill>
              </a:defRPr>
            </a:lvl1pPr>
          </a:lstStyle>
          <a:p>
            <a:pPr lvl="0"/>
            <a:r>
              <a:rPr lang="en-US"/>
              <a:t>Click to insert text. Please make sure your text remains within the text box. </a:t>
            </a:r>
          </a:p>
        </p:txBody>
      </p:sp>
      <p:sp>
        <p:nvSpPr>
          <p:cNvPr id="43" name="Text Placeholder 42">
            <a:extLst>
              <a:ext uri="{FF2B5EF4-FFF2-40B4-BE49-F238E27FC236}">
                <a16:creationId xmlns:a16="http://schemas.microsoft.com/office/drawing/2014/main" id="{B932512B-AF5E-CF66-3C4D-171FA0CB0BDB}"/>
              </a:ext>
            </a:extLst>
          </p:cNvPr>
          <p:cNvSpPr>
            <a:spLocks noGrp="1"/>
          </p:cNvSpPr>
          <p:nvPr>
            <p:ph type="body" sz="quarter" idx="22"/>
          </p:nvPr>
        </p:nvSpPr>
        <p:spPr>
          <a:xfrm>
            <a:off x="714376" y="868321"/>
            <a:ext cx="13201920" cy="332399"/>
          </a:xfrm>
        </p:spPr>
        <p:txBody>
          <a:bodyPr>
            <a:noAutofit/>
          </a:bodyPr>
          <a:lstStyle>
            <a:lvl1pPr>
              <a:defRPr sz="2160">
                <a:solidFill>
                  <a:schemeClr val="accent3"/>
                </a:solidFill>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edit Master text styles</a:t>
            </a:r>
          </a:p>
        </p:txBody>
      </p:sp>
      <p:sp>
        <p:nvSpPr>
          <p:cNvPr id="33" name="Picture Placeholder 32">
            <a:extLst>
              <a:ext uri="{FF2B5EF4-FFF2-40B4-BE49-F238E27FC236}">
                <a16:creationId xmlns:a16="http://schemas.microsoft.com/office/drawing/2014/main" id="{F7126AD4-49EB-F3A7-0FC5-37C65D59A960}"/>
              </a:ext>
            </a:extLst>
          </p:cNvPr>
          <p:cNvSpPr>
            <a:spLocks noGrp="1"/>
          </p:cNvSpPr>
          <p:nvPr>
            <p:ph type="pic" sz="quarter" idx="23"/>
          </p:nvPr>
        </p:nvSpPr>
        <p:spPr>
          <a:xfrm>
            <a:off x="716279" y="1437476"/>
            <a:ext cx="4240336" cy="4233600"/>
          </a:xfrm>
          <a:custGeom>
            <a:avLst/>
            <a:gdLst>
              <a:gd name="connsiteX0" fmla="*/ 155647 w 3533613"/>
              <a:gd name="connsiteY0" fmla="*/ 0 h 3528000"/>
              <a:gd name="connsiteX1" fmla="*/ 3377966 w 3533613"/>
              <a:gd name="connsiteY1" fmla="*/ 0 h 3528000"/>
              <a:gd name="connsiteX2" fmla="*/ 3533613 w 3533613"/>
              <a:gd name="connsiteY2" fmla="*/ 155647 h 3528000"/>
              <a:gd name="connsiteX3" fmla="*/ 3533613 w 3533613"/>
              <a:gd name="connsiteY3" fmla="*/ 3528000 h 3528000"/>
              <a:gd name="connsiteX4" fmla="*/ 0 w 3533613"/>
              <a:gd name="connsiteY4" fmla="*/ 3528000 h 3528000"/>
              <a:gd name="connsiteX5" fmla="*/ 0 w 3533613"/>
              <a:gd name="connsiteY5" fmla="*/ 155647 h 3528000"/>
              <a:gd name="connsiteX6" fmla="*/ 155647 w 3533613"/>
              <a:gd name="connsiteY6" fmla="*/ 0 h 352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33613" h="3528000">
                <a:moveTo>
                  <a:pt x="155647" y="0"/>
                </a:moveTo>
                <a:lnTo>
                  <a:pt x="3377966" y="0"/>
                </a:lnTo>
                <a:cubicBezTo>
                  <a:pt x="3463985" y="0"/>
                  <a:pt x="3533613" y="69628"/>
                  <a:pt x="3533613" y="155647"/>
                </a:cubicBezTo>
                <a:lnTo>
                  <a:pt x="3533613" y="3528000"/>
                </a:lnTo>
                <a:lnTo>
                  <a:pt x="0" y="3528000"/>
                </a:lnTo>
                <a:lnTo>
                  <a:pt x="0" y="155647"/>
                </a:lnTo>
                <a:cubicBezTo>
                  <a:pt x="0" y="69628"/>
                  <a:pt x="69628" y="0"/>
                  <a:pt x="155647" y="0"/>
                </a:cubicBezTo>
                <a:close/>
              </a:path>
            </a:pathLst>
          </a:custGeom>
          <a:solidFill>
            <a:schemeClr val="bg1">
              <a:lumMod val="95000"/>
            </a:schemeClr>
          </a:solidFill>
        </p:spPr>
        <p:txBody>
          <a:bodyPr wrap="square" anchor="ctr" anchorCtr="0">
            <a:noAutofit/>
          </a:bodyPr>
          <a:lstStyle>
            <a:lvl1pPr algn="ctr">
              <a:defRPr/>
            </a:lvl1pPr>
          </a:lstStyle>
          <a:p>
            <a:r>
              <a:rPr lang="en-US"/>
              <a:t>Click icon to add picture</a:t>
            </a:r>
            <a:endParaRPr lang="en-GB"/>
          </a:p>
        </p:txBody>
      </p:sp>
      <p:pic>
        <p:nvPicPr>
          <p:cNvPr id="40" name="Picture 39" descr="Logo&#10;&#10;Description automatically generated with medium confidence">
            <a:extLst>
              <a:ext uri="{FF2B5EF4-FFF2-40B4-BE49-F238E27FC236}">
                <a16:creationId xmlns:a16="http://schemas.microsoft.com/office/drawing/2014/main" id="{FD99A04A-CD66-FBF7-84B1-AB13F78C311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4376" y="7581400"/>
            <a:ext cx="1512899" cy="496800"/>
          </a:xfrm>
          <a:prstGeom prst="rect">
            <a:avLst/>
          </a:prstGeom>
        </p:spPr>
      </p:pic>
      <p:grpSp>
        <p:nvGrpSpPr>
          <p:cNvPr id="20" name="Group 19">
            <a:extLst>
              <a:ext uri="{FF2B5EF4-FFF2-40B4-BE49-F238E27FC236}">
                <a16:creationId xmlns:a16="http://schemas.microsoft.com/office/drawing/2014/main" id="{F7DCC6EC-3D25-44A0-17E0-D297275D8F7F}"/>
              </a:ext>
            </a:extLst>
          </p:cNvPr>
          <p:cNvGrpSpPr/>
          <p:nvPr userDrawn="1"/>
        </p:nvGrpSpPr>
        <p:grpSpPr>
          <a:xfrm>
            <a:off x="0" y="344805"/>
            <a:ext cx="14630400" cy="7809094"/>
            <a:chOff x="0" y="287338"/>
            <a:chExt cx="12192000" cy="6507578"/>
          </a:xfrm>
        </p:grpSpPr>
        <p:cxnSp>
          <p:nvCxnSpPr>
            <p:cNvPr id="21" name="Straight Connector 20">
              <a:extLst>
                <a:ext uri="{FF2B5EF4-FFF2-40B4-BE49-F238E27FC236}">
                  <a16:creationId xmlns:a16="http://schemas.microsoft.com/office/drawing/2014/main" id="{BE8A7AC9-7E4B-3970-C13A-692F6BF6F663}"/>
                </a:ext>
              </a:extLst>
            </p:cNvPr>
            <p:cNvCxnSpPr/>
            <p:nvPr userDrawn="1"/>
          </p:nvCxnSpPr>
          <p:spPr>
            <a:xfrm>
              <a:off x="595313" y="6794916"/>
              <a:ext cx="10999787" cy="0"/>
            </a:xfrm>
            <a:prstGeom prst="line">
              <a:avLst/>
            </a:prstGeom>
            <a:ln w="127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2" name="Rectangle: Top Corners Rounded 21">
              <a:extLst>
                <a:ext uri="{FF2B5EF4-FFF2-40B4-BE49-F238E27FC236}">
                  <a16:creationId xmlns:a16="http://schemas.microsoft.com/office/drawing/2014/main" id="{D19DAEA3-1991-F3A6-8C3B-250B53C82D35}"/>
                </a:ext>
              </a:extLst>
            </p:cNvPr>
            <p:cNvSpPr/>
            <p:nvPr userDrawn="1"/>
          </p:nvSpPr>
          <p:spPr>
            <a:xfrm rot="16200000">
              <a:off x="11877675" y="430213"/>
              <a:ext cx="457200" cy="171450"/>
            </a:xfrm>
            <a:prstGeom prst="round2SameRect">
              <a:avLst>
                <a:gd name="adj1" fmla="val 35186"/>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sp>
          <p:nvSpPr>
            <p:cNvPr id="23" name="Rectangle: Top Corners Rounded 22">
              <a:extLst>
                <a:ext uri="{FF2B5EF4-FFF2-40B4-BE49-F238E27FC236}">
                  <a16:creationId xmlns:a16="http://schemas.microsoft.com/office/drawing/2014/main" id="{DC121984-1016-E076-EEA8-65FF4FCB1122}"/>
                </a:ext>
              </a:extLst>
            </p:cNvPr>
            <p:cNvSpPr/>
            <p:nvPr userDrawn="1"/>
          </p:nvSpPr>
          <p:spPr>
            <a:xfrm rot="5400000" flipH="1">
              <a:off x="-142875" y="430213"/>
              <a:ext cx="457200" cy="171450"/>
            </a:xfrm>
            <a:prstGeom prst="round2SameRect">
              <a:avLst>
                <a:gd name="adj1" fmla="val 35186"/>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grpSp>
      <p:sp>
        <p:nvSpPr>
          <p:cNvPr id="47" name="Text Placeholder 46">
            <a:extLst>
              <a:ext uri="{FF2B5EF4-FFF2-40B4-BE49-F238E27FC236}">
                <a16:creationId xmlns:a16="http://schemas.microsoft.com/office/drawing/2014/main" id="{D8799614-0E2C-8B55-C2AC-CDC7E765ACDF}"/>
              </a:ext>
            </a:extLst>
          </p:cNvPr>
          <p:cNvSpPr>
            <a:spLocks noGrp="1"/>
          </p:cNvSpPr>
          <p:nvPr>
            <p:ph type="body" sz="quarter" idx="24" hasCustomPrompt="1"/>
          </p:nvPr>
        </p:nvSpPr>
        <p:spPr>
          <a:xfrm>
            <a:off x="5193405" y="5671081"/>
            <a:ext cx="4240336" cy="1834619"/>
          </a:xfrm>
          <a:custGeom>
            <a:avLst/>
            <a:gdLst>
              <a:gd name="connsiteX0" fmla="*/ 0 w 3533613"/>
              <a:gd name="connsiteY0" fmla="*/ 0 h 1528849"/>
              <a:gd name="connsiteX1" fmla="*/ 3533613 w 3533613"/>
              <a:gd name="connsiteY1" fmla="*/ 0 h 1528849"/>
              <a:gd name="connsiteX2" fmla="*/ 3533613 w 3533613"/>
              <a:gd name="connsiteY2" fmla="*/ 1373202 h 1528849"/>
              <a:gd name="connsiteX3" fmla="*/ 3377966 w 3533613"/>
              <a:gd name="connsiteY3" fmla="*/ 1528849 h 1528849"/>
              <a:gd name="connsiteX4" fmla="*/ 155647 w 3533613"/>
              <a:gd name="connsiteY4" fmla="*/ 1528849 h 1528849"/>
              <a:gd name="connsiteX5" fmla="*/ 0 w 3533613"/>
              <a:gd name="connsiteY5" fmla="*/ 1373202 h 152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3613" h="1528849">
                <a:moveTo>
                  <a:pt x="0" y="0"/>
                </a:moveTo>
                <a:lnTo>
                  <a:pt x="3533613" y="0"/>
                </a:lnTo>
                <a:lnTo>
                  <a:pt x="3533613" y="1373202"/>
                </a:lnTo>
                <a:cubicBezTo>
                  <a:pt x="3533613" y="1459221"/>
                  <a:pt x="3463985" y="1528849"/>
                  <a:pt x="3377966" y="1528849"/>
                </a:cubicBezTo>
                <a:lnTo>
                  <a:pt x="155647" y="1528849"/>
                </a:lnTo>
                <a:cubicBezTo>
                  <a:pt x="69628" y="1528849"/>
                  <a:pt x="0" y="1459221"/>
                  <a:pt x="0" y="1373202"/>
                </a:cubicBezTo>
                <a:close/>
              </a:path>
            </a:pathLst>
          </a:custGeom>
          <a:solidFill>
            <a:schemeClr val="tx1"/>
          </a:solidFill>
        </p:spPr>
        <p:txBody>
          <a:bodyPr wrap="square" lIns="180000" tIns="180000" rIns="180000" bIns="180000">
            <a:noAutofit/>
          </a:bodyPr>
          <a:lstStyle>
            <a:lvl1pPr>
              <a:defRPr>
                <a:solidFill>
                  <a:schemeClr val="bg1"/>
                </a:solidFill>
              </a:defRPr>
            </a:lvl1pPr>
          </a:lstStyle>
          <a:p>
            <a:pPr lvl="0"/>
            <a:r>
              <a:rPr lang="en-US"/>
              <a:t>Click to insert text. Please make sure your text remains within the text box. </a:t>
            </a:r>
          </a:p>
        </p:txBody>
      </p:sp>
      <p:sp>
        <p:nvSpPr>
          <p:cNvPr id="48" name="Picture Placeholder 47">
            <a:extLst>
              <a:ext uri="{FF2B5EF4-FFF2-40B4-BE49-F238E27FC236}">
                <a16:creationId xmlns:a16="http://schemas.microsoft.com/office/drawing/2014/main" id="{4BFA1520-08CE-85E5-553F-9F900C68AA65}"/>
              </a:ext>
            </a:extLst>
          </p:cNvPr>
          <p:cNvSpPr>
            <a:spLocks noGrp="1"/>
          </p:cNvSpPr>
          <p:nvPr>
            <p:ph type="pic" sz="quarter" idx="25"/>
          </p:nvPr>
        </p:nvSpPr>
        <p:spPr>
          <a:xfrm>
            <a:off x="5193405" y="1437476"/>
            <a:ext cx="4240336" cy="4233600"/>
          </a:xfrm>
          <a:custGeom>
            <a:avLst/>
            <a:gdLst>
              <a:gd name="connsiteX0" fmla="*/ 155647 w 3533613"/>
              <a:gd name="connsiteY0" fmla="*/ 0 h 3528000"/>
              <a:gd name="connsiteX1" fmla="*/ 3377966 w 3533613"/>
              <a:gd name="connsiteY1" fmla="*/ 0 h 3528000"/>
              <a:gd name="connsiteX2" fmla="*/ 3533613 w 3533613"/>
              <a:gd name="connsiteY2" fmla="*/ 155647 h 3528000"/>
              <a:gd name="connsiteX3" fmla="*/ 3533613 w 3533613"/>
              <a:gd name="connsiteY3" fmla="*/ 3528000 h 3528000"/>
              <a:gd name="connsiteX4" fmla="*/ 0 w 3533613"/>
              <a:gd name="connsiteY4" fmla="*/ 3528000 h 3528000"/>
              <a:gd name="connsiteX5" fmla="*/ 0 w 3533613"/>
              <a:gd name="connsiteY5" fmla="*/ 155647 h 3528000"/>
              <a:gd name="connsiteX6" fmla="*/ 155647 w 3533613"/>
              <a:gd name="connsiteY6" fmla="*/ 0 h 352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33613" h="3528000">
                <a:moveTo>
                  <a:pt x="155647" y="0"/>
                </a:moveTo>
                <a:lnTo>
                  <a:pt x="3377966" y="0"/>
                </a:lnTo>
                <a:cubicBezTo>
                  <a:pt x="3463985" y="0"/>
                  <a:pt x="3533613" y="69628"/>
                  <a:pt x="3533613" y="155647"/>
                </a:cubicBezTo>
                <a:lnTo>
                  <a:pt x="3533613" y="3528000"/>
                </a:lnTo>
                <a:lnTo>
                  <a:pt x="0" y="3528000"/>
                </a:lnTo>
                <a:lnTo>
                  <a:pt x="0" y="155647"/>
                </a:lnTo>
                <a:cubicBezTo>
                  <a:pt x="0" y="69628"/>
                  <a:pt x="69628" y="0"/>
                  <a:pt x="155647" y="0"/>
                </a:cubicBezTo>
                <a:close/>
              </a:path>
            </a:pathLst>
          </a:custGeom>
          <a:solidFill>
            <a:schemeClr val="bg1">
              <a:lumMod val="95000"/>
            </a:schemeClr>
          </a:solidFill>
        </p:spPr>
        <p:txBody>
          <a:bodyPr wrap="square" anchor="ctr" anchorCtr="0">
            <a:noAutofit/>
          </a:bodyPr>
          <a:lstStyle>
            <a:lvl1pPr algn="ctr">
              <a:defRPr/>
            </a:lvl1pPr>
          </a:lstStyle>
          <a:p>
            <a:r>
              <a:rPr lang="en-US"/>
              <a:t>Click icon to add picture</a:t>
            </a:r>
            <a:endParaRPr lang="en-GB"/>
          </a:p>
        </p:txBody>
      </p:sp>
      <p:sp>
        <p:nvSpPr>
          <p:cNvPr id="49" name="Text Placeholder 48">
            <a:extLst>
              <a:ext uri="{FF2B5EF4-FFF2-40B4-BE49-F238E27FC236}">
                <a16:creationId xmlns:a16="http://schemas.microsoft.com/office/drawing/2014/main" id="{BC2F4486-A6A4-6C55-A1FB-BBD9B86F502E}"/>
              </a:ext>
            </a:extLst>
          </p:cNvPr>
          <p:cNvSpPr>
            <a:spLocks noGrp="1"/>
          </p:cNvSpPr>
          <p:nvPr>
            <p:ph type="body" sz="quarter" idx="26" hasCustomPrompt="1"/>
          </p:nvPr>
        </p:nvSpPr>
        <p:spPr>
          <a:xfrm>
            <a:off x="9670530" y="5671081"/>
            <a:ext cx="4240336" cy="1834619"/>
          </a:xfrm>
          <a:custGeom>
            <a:avLst/>
            <a:gdLst>
              <a:gd name="connsiteX0" fmla="*/ 0 w 3533613"/>
              <a:gd name="connsiteY0" fmla="*/ 0 h 1528849"/>
              <a:gd name="connsiteX1" fmla="*/ 3533613 w 3533613"/>
              <a:gd name="connsiteY1" fmla="*/ 0 h 1528849"/>
              <a:gd name="connsiteX2" fmla="*/ 3533613 w 3533613"/>
              <a:gd name="connsiteY2" fmla="*/ 1373202 h 1528849"/>
              <a:gd name="connsiteX3" fmla="*/ 3377966 w 3533613"/>
              <a:gd name="connsiteY3" fmla="*/ 1528849 h 1528849"/>
              <a:gd name="connsiteX4" fmla="*/ 155647 w 3533613"/>
              <a:gd name="connsiteY4" fmla="*/ 1528849 h 1528849"/>
              <a:gd name="connsiteX5" fmla="*/ 0 w 3533613"/>
              <a:gd name="connsiteY5" fmla="*/ 1373202 h 152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3613" h="1528849">
                <a:moveTo>
                  <a:pt x="0" y="0"/>
                </a:moveTo>
                <a:lnTo>
                  <a:pt x="3533613" y="0"/>
                </a:lnTo>
                <a:lnTo>
                  <a:pt x="3533613" y="1373202"/>
                </a:lnTo>
                <a:cubicBezTo>
                  <a:pt x="3533613" y="1459221"/>
                  <a:pt x="3463985" y="1528849"/>
                  <a:pt x="3377966" y="1528849"/>
                </a:cubicBezTo>
                <a:lnTo>
                  <a:pt x="155647" y="1528849"/>
                </a:lnTo>
                <a:cubicBezTo>
                  <a:pt x="69628" y="1528849"/>
                  <a:pt x="0" y="1459221"/>
                  <a:pt x="0" y="1373202"/>
                </a:cubicBezTo>
                <a:close/>
              </a:path>
            </a:pathLst>
          </a:custGeom>
          <a:solidFill>
            <a:schemeClr val="tx1"/>
          </a:solidFill>
        </p:spPr>
        <p:txBody>
          <a:bodyPr wrap="square" lIns="180000" tIns="180000" rIns="180000" bIns="180000">
            <a:noAutofit/>
          </a:bodyPr>
          <a:lstStyle>
            <a:lvl1pPr>
              <a:defRPr>
                <a:solidFill>
                  <a:schemeClr val="bg1"/>
                </a:solidFill>
              </a:defRPr>
            </a:lvl1pPr>
          </a:lstStyle>
          <a:p>
            <a:pPr lvl="0"/>
            <a:r>
              <a:rPr lang="en-US"/>
              <a:t>Click to insert text. Please make sure your text remains within the text box. </a:t>
            </a:r>
          </a:p>
        </p:txBody>
      </p:sp>
      <p:sp>
        <p:nvSpPr>
          <p:cNvPr id="50" name="Picture Placeholder 49">
            <a:extLst>
              <a:ext uri="{FF2B5EF4-FFF2-40B4-BE49-F238E27FC236}">
                <a16:creationId xmlns:a16="http://schemas.microsoft.com/office/drawing/2014/main" id="{EE1C162D-AA41-5200-A46F-08985175BE5E}"/>
              </a:ext>
            </a:extLst>
          </p:cNvPr>
          <p:cNvSpPr>
            <a:spLocks noGrp="1"/>
          </p:cNvSpPr>
          <p:nvPr>
            <p:ph type="pic" sz="quarter" idx="27"/>
          </p:nvPr>
        </p:nvSpPr>
        <p:spPr>
          <a:xfrm>
            <a:off x="9670530" y="1437476"/>
            <a:ext cx="4240336" cy="4233600"/>
          </a:xfrm>
          <a:custGeom>
            <a:avLst/>
            <a:gdLst>
              <a:gd name="connsiteX0" fmla="*/ 155647 w 3533613"/>
              <a:gd name="connsiteY0" fmla="*/ 0 h 3528000"/>
              <a:gd name="connsiteX1" fmla="*/ 3377966 w 3533613"/>
              <a:gd name="connsiteY1" fmla="*/ 0 h 3528000"/>
              <a:gd name="connsiteX2" fmla="*/ 3533613 w 3533613"/>
              <a:gd name="connsiteY2" fmla="*/ 155647 h 3528000"/>
              <a:gd name="connsiteX3" fmla="*/ 3533613 w 3533613"/>
              <a:gd name="connsiteY3" fmla="*/ 3528000 h 3528000"/>
              <a:gd name="connsiteX4" fmla="*/ 0 w 3533613"/>
              <a:gd name="connsiteY4" fmla="*/ 3528000 h 3528000"/>
              <a:gd name="connsiteX5" fmla="*/ 0 w 3533613"/>
              <a:gd name="connsiteY5" fmla="*/ 155647 h 3528000"/>
              <a:gd name="connsiteX6" fmla="*/ 155647 w 3533613"/>
              <a:gd name="connsiteY6" fmla="*/ 0 h 352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33613" h="3528000">
                <a:moveTo>
                  <a:pt x="155647" y="0"/>
                </a:moveTo>
                <a:lnTo>
                  <a:pt x="3377966" y="0"/>
                </a:lnTo>
                <a:cubicBezTo>
                  <a:pt x="3463985" y="0"/>
                  <a:pt x="3533613" y="69628"/>
                  <a:pt x="3533613" y="155647"/>
                </a:cubicBezTo>
                <a:lnTo>
                  <a:pt x="3533613" y="3528000"/>
                </a:lnTo>
                <a:lnTo>
                  <a:pt x="0" y="3528000"/>
                </a:lnTo>
                <a:lnTo>
                  <a:pt x="0" y="155647"/>
                </a:lnTo>
                <a:cubicBezTo>
                  <a:pt x="0" y="69628"/>
                  <a:pt x="69628" y="0"/>
                  <a:pt x="155647" y="0"/>
                </a:cubicBezTo>
                <a:close/>
              </a:path>
            </a:pathLst>
          </a:custGeom>
          <a:solidFill>
            <a:schemeClr val="bg1">
              <a:lumMod val="95000"/>
            </a:schemeClr>
          </a:solidFill>
        </p:spPr>
        <p:txBody>
          <a:bodyPr wrap="square" anchor="ctr" anchorCtr="0">
            <a:noAutofit/>
          </a:bodyPr>
          <a:lstStyle>
            <a:lvl1pPr algn="ctr">
              <a:defRPr/>
            </a:lvl1pPr>
          </a:lstStyle>
          <a:p>
            <a:r>
              <a:rPr lang="en-US"/>
              <a:t>Click icon to add picture</a:t>
            </a:r>
            <a:endParaRPr lang="en-GB"/>
          </a:p>
        </p:txBody>
      </p:sp>
      <p:sp>
        <p:nvSpPr>
          <p:cNvPr id="6" name="Footer Placeholder 3">
            <a:extLst>
              <a:ext uri="{FF2B5EF4-FFF2-40B4-BE49-F238E27FC236}">
                <a16:creationId xmlns:a16="http://schemas.microsoft.com/office/drawing/2014/main" id="{559DBB17-6CA3-17FC-5234-990FFE49A976}"/>
              </a:ext>
            </a:extLst>
          </p:cNvPr>
          <p:cNvSpPr txBox="1">
            <a:spLocks/>
          </p:cNvSpPr>
          <p:nvPr userDrawn="1"/>
        </p:nvSpPr>
        <p:spPr>
          <a:xfrm>
            <a:off x="10198214" y="7729017"/>
            <a:ext cx="3715906" cy="424873"/>
          </a:xfrm>
          <a:custGeom>
            <a:avLst/>
            <a:gdLst>
              <a:gd name="connsiteX0" fmla="*/ 0 w 6931025"/>
              <a:gd name="connsiteY0" fmla="*/ 0 h 6858000"/>
              <a:gd name="connsiteX1" fmla="*/ 6931025 w 6931025"/>
              <a:gd name="connsiteY1" fmla="*/ 0 h 6858000"/>
              <a:gd name="connsiteX2" fmla="*/ 6931025 w 6931025"/>
              <a:gd name="connsiteY2" fmla="*/ 6858000 h 6858000"/>
              <a:gd name="connsiteX3" fmla="*/ 720000 w 6931025"/>
              <a:gd name="connsiteY3" fmla="*/ 6858000 h 6858000"/>
              <a:gd name="connsiteX4" fmla="*/ 0 w 6931025"/>
              <a:gd name="connsiteY4" fmla="*/ 613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1025" h="6858000">
                <a:moveTo>
                  <a:pt x="0" y="0"/>
                </a:moveTo>
                <a:lnTo>
                  <a:pt x="6931025" y="0"/>
                </a:lnTo>
                <a:lnTo>
                  <a:pt x="6931025" y="6858000"/>
                </a:lnTo>
                <a:lnTo>
                  <a:pt x="720000" y="6858000"/>
                </a:lnTo>
                <a:cubicBezTo>
                  <a:pt x="322355" y="6858000"/>
                  <a:pt x="0" y="6535645"/>
                  <a:pt x="0" y="6138000"/>
                </a:cubicBezTo>
                <a:close/>
              </a:path>
            </a:pathLst>
          </a:custGeom>
          <a:noFill/>
        </p:spPr>
        <p:txBody>
          <a:bodyPr vert="horz" wrap="square"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360000" indent="-180000" algn="l" defTabSz="914400" rtl="0" eaLnBrk="1" latinLnBrk="0" hangingPunct="1">
              <a:lnSpc>
                <a:spcPct val="100000"/>
              </a:lnSpc>
              <a:spcBef>
                <a:spcPts val="0"/>
              </a:spcBef>
              <a:spcAft>
                <a:spcPts val="600"/>
              </a:spcAft>
              <a:buFont typeface="Arial" panose="020B0604020202020204" pitchFamily="34" charset="0"/>
              <a:buChar char="•"/>
              <a:defRPr lang="en-US" sz="1600" kern="1200" dirty="0" smtClean="0">
                <a:solidFill>
                  <a:schemeClr val="tx2"/>
                </a:solidFill>
                <a:latin typeface="+mn-lt"/>
                <a:ea typeface="+mn-ea"/>
                <a:cs typeface="+mn-cs"/>
              </a:defRPr>
            </a:lvl2pPr>
            <a:lvl3pPr marL="54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72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4pPr>
            <a:lvl5pPr marL="900000" indent="-180000" algn="l" defTabSz="914400" rtl="0" eaLnBrk="1" latinLnBrk="0" hangingPunct="1">
              <a:lnSpc>
                <a:spcPct val="100000"/>
              </a:lnSpc>
              <a:spcBef>
                <a:spcPts val="0"/>
              </a:spcBef>
              <a:spcAft>
                <a:spcPts val="600"/>
              </a:spcAft>
              <a:buFont typeface="Arial" panose="020B0604020202020204" pitchFamily="34" charset="0"/>
              <a:buChar char="•"/>
              <a:defRPr lang="en-GB" sz="1600" kern="1200" dirty="0" smtClean="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Aft>
                <a:spcPts val="0"/>
              </a:spcAft>
            </a:pPr>
            <a:r>
              <a:rPr lang="en-US" sz="720">
                <a:solidFill>
                  <a:schemeClr val="tx2">
                    <a:lumMod val="75000"/>
                    <a:lumOff val="25000"/>
                  </a:schemeClr>
                </a:solidFill>
              </a:rPr>
              <a:t>Copyright © </a:t>
            </a:r>
            <a:r>
              <a:rPr lang="en-US" sz="720" err="1">
                <a:solidFill>
                  <a:schemeClr val="tx2">
                    <a:lumMod val="75000"/>
                    <a:lumOff val="25000"/>
                  </a:schemeClr>
                </a:solidFill>
              </a:rPr>
              <a:t>HighRes</a:t>
            </a:r>
            <a:r>
              <a:rPr lang="en-US" sz="720">
                <a:solidFill>
                  <a:schemeClr val="tx2">
                    <a:lumMod val="75000"/>
                    <a:lumOff val="25000"/>
                  </a:schemeClr>
                </a:solidFill>
              </a:rPr>
              <a:t> </a:t>
            </a:r>
            <a:r>
              <a:rPr lang="en-US" sz="720" err="1">
                <a:solidFill>
                  <a:schemeClr val="tx2">
                    <a:lumMod val="75000"/>
                    <a:lumOff val="25000"/>
                  </a:schemeClr>
                </a:solidFill>
              </a:rPr>
              <a:t>Biosolutions</a:t>
            </a:r>
            <a:r>
              <a:rPr lang="en-US" sz="720">
                <a:solidFill>
                  <a:schemeClr val="tx2">
                    <a:lumMod val="75000"/>
                    <a:lumOff val="25000"/>
                  </a:schemeClr>
                </a:solidFill>
              </a:rPr>
              <a:t> 2023. </a:t>
            </a:r>
          </a:p>
          <a:p>
            <a:pPr algn="r">
              <a:spcAft>
                <a:spcPts val="0"/>
              </a:spcAft>
            </a:pPr>
            <a:r>
              <a:rPr lang="en-US" sz="720">
                <a:solidFill>
                  <a:schemeClr val="tx2">
                    <a:lumMod val="75000"/>
                    <a:lumOff val="25000"/>
                  </a:schemeClr>
                </a:solidFill>
              </a:rPr>
              <a:t>All Rights Reserved, CONFIDENTIAL.</a:t>
            </a:r>
          </a:p>
          <a:p>
            <a:pPr marL="0" indent="0" algn="r" defTabSz="1097280" rtl="0" eaLnBrk="1" latinLnBrk="0" hangingPunct="1">
              <a:lnSpc>
                <a:spcPct val="100000"/>
              </a:lnSpc>
              <a:spcBef>
                <a:spcPts val="0"/>
              </a:spcBef>
              <a:spcAft>
                <a:spcPts val="0"/>
              </a:spcAft>
              <a:buFont typeface="Arial" panose="020B0604020202020204" pitchFamily="34" charset="0"/>
              <a:buNone/>
            </a:pPr>
            <a:r>
              <a:rPr lang="en-US" sz="720" kern="1200">
                <a:solidFill>
                  <a:schemeClr val="tx2">
                    <a:lumMod val="75000"/>
                    <a:lumOff val="25000"/>
                  </a:schemeClr>
                </a:solidFill>
                <a:latin typeface="+mn-lt"/>
                <a:ea typeface="+mn-ea"/>
                <a:cs typeface="+mn-cs"/>
              </a:rPr>
              <a:t>MR-DIG-231230-01 </a:t>
            </a:r>
            <a:r>
              <a:rPr lang="en-US" sz="720" kern="1200" err="1">
                <a:solidFill>
                  <a:schemeClr val="tx2">
                    <a:lumMod val="75000"/>
                    <a:lumOff val="25000"/>
                  </a:schemeClr>
                </a:solidFill>
                <a:latin typeface="+mn-lt"/>
                <a:ea typeface="+mn-ea"/>
                <a:cs typeface="+mn-cs"/>
              </a:rPr>
              <a:t>RevA</a:t>
            </a:r>
            <a:endParaRPr lang="en-US" sz="720" kern="1200">
              <a:solidFill>
                <a:schemeClr val="tx2">
                  <a:lumMod val="75000"/>
                  <a:lumOff val="25000"/>
                </a:schemeClr>
              </a:solidFill>
              <a:latin typeface="+mn-lt"/>
              <a:ea typeface="+mn-ea"/>
              <a:cs typeface="+mn-cs"/>
            </a:endParaRPr>
          </a:p>
        </p:txBody>
      </p:sp>
    </p:spTree>
    <p:extLst>
      <p:ext uri="{BB962C8B-B14F-4D97-AF65-F5344CB8AC3E}">
        <p14:creationId xmlns:p14="http://schemas.microsoft.com/office/powerpoint/2010/main" val="291797523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Four Image and Text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D2A0A-BA80-EDEC-3791-DB7DFD2934A8}"/>
              </a:ext>
            </a:extLst>
          </p:cNvPr>
          <p:cNvSpPr>
            <a:spLocks noGrp="1"/>
          </p:cNvSpPr>
          <p:nvPr>
            <p:ph type="title"/>
          </p:nvPr>
        </p:nvSpPr>
        <p:spPr>
          <a:xfrm>
            <a:off x="714376" y="344806"/>
            <a:ext cx="13199744" cy="517064"/>
          </a:xfrm>
        </p:spPr>
        <p:txBody>
          <a:bodyPr>
            <a:noAutofit/>
          </a:bodyPr>
          <a:lstStyle/>
          <a:p>
            <a:r>
              <a:rPr lang="en-US"/>
              <a:t>Click to edit Master title style</a:t>
            </a:r>
            <a:endParaRPr lang="en-GB"/>
          </a:p>
        </p:txBody>
      </p:sp>
      <p:sp>
        <p:nvSpPr>
          <p:cNvPr id="43" name="Text Placeholder 42">
            <a:extLst>
              <a:ext uri="{FF2B5EF4-FFF2-40B4-BE49-F238E27FC236}">
                <a16:creationId xmlns:a16="http://schemas.microsoft.com/office/drawing/2014/main" id="{B932512B-AF5E-CF66-3C4D-171FA0CB0BDB}"/>
              </a:ext>
            </a:extLst>
          </p:cNvPr>
          <p:cNvSpPr>
            <a:spLocks noGrp="1"/>
          </p:cNvSpPr>
          <p:nvPr>
            <p:ph type="body" sz="quarter" idx="22"/>
          </p:nvPr>
        </p:nvSpPr>
        <p:spPr>
          <a:xfrm>
            <a:off x="714376" y="868321"/>
            <a:ext cx="13201920" cy="332399"/>
          </a:xfrm>
        </p:spPr>
        <p:txBody>
          <a:bodyPr>
            <a:noAutofit/>
          </a:bodyPr>
          <a:lstStyle>
            <a:lvl1pPr>
              <a:defRPr sz="2160">
                <a:solidFill>
                  <a:schemeClr val="accent3"/>
                </a:solidFill>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edit Master text styles</a:t>
            </a:r>
          </a:p>
        </p:txBody>
      </p:sp>
      <p:sp>
        <p:nvSpPr>
          <p:cNvPr id="38" name="Text Placeholder 37">
            <a:extLst>
              <a:ext uri="{FF2B5EF4-FFF2-40B4-BE49-F238E27FC236}">
                <a16:creationId xmlns:a16="http://schemas.microsoft.com/office/drawing/2014/main" id="{16AB7981-3683-17D2-2939-6402E3CF1A88}"/>
              </a:ext>
            </a:extLst>
          </p:cNvPr>
          <p:cNvSpPr>
            <a:spLocks noGrp="1"/>
          </p:cNvSpPr>
          <p:nvPr>
            <p:ph type="body" sz="quarter" idx="25" hasCustomPrompt="1"/>
          </p:nvPr>
        </p:nvSpPr>
        <p:spPr>
          <a:xfrm>
            <a:off x="716280" y="5671080"/>
            <a:ext cx="3119040" cy="1834620"/>
          </a:xfrm>
          <a:custGeom>
            <a:avLst/>
            <a:gdLst>
              <a:gd name="connsiteX0" fmla="*/ 0 w 2599200"/>
              <a:gd name="connsiteY0" fmla="*/ 0 h 1528850"/>
              <a:gd name="connsiteX1" fmla="*/ 2599200 w 2599200"/>
              <a:gd name="connsiteY1" fmla="*/ 0 h 1528850"/>
              <a:gd name="connsiteX2" fmla="*/ 2599200 w 2599200"/>
              <a:gd name="connsiteY2" fmla="*/ 1373203 h 1528850"/>
              <a:gd name="connsiteX3" fmla="*/ 2443553 w 2599200"/>
              <a:gd name="connsiteY3" fmla="*/ 1528850 h 1528850"/>
              <a:gd name="connsiteX4" fmla="*/ 155647 w 2599200"/>
              <a:gd name="connsiteY4" fmla="*/ 1528850 h 1528850"/>
              <a:gd name="connsiteX5" fmla="*/ 0 w 2599200"/>
              <a:gd name="connsiteY5" fmla="*/ 1373203 h 15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9200" h="1528850">
                <a:moveTo>
                  <a:pt x="0" y="0"/>
                </a:moveTo>
                <a:lnTo>
                  <a:pt x="2599200" y="0"/>
                </a:lnTo>
                <a:lnTo>
                  <a:pt x="2599200" y="1373203"/>
                </a:lnTo>
                <a:cubicBezTo>
                  <a:pt x="2599200" y="1459222"/>
                  <a:pt x="2529572" y="1528850"/>
                  <a:pt x="2443553" y="1528850"/>
                </a:cubicBezTo>
                <a:lnTo>
                  <a:pt x="155647" y="1528850"/>
                </a:lnTo>
                <a:cubicBezTo>
                  <a:pt x="69628" y="1528850"/>
                  <a:pt x="0" y="1459222"/>
                  <a:pt x="0" y="1373203"/>
                </a:cubicBezTo>
                <a:close/>
              </a:path>
            </a:pathLst>
          </a:custGeom>
          <a:solidFill>
            <a:schemeClr val="tx1"/>
          </a:solidFill>
        </p:spPr>
        <p:txBody>
          <a:bodyPr wrap="square" lIns="180000" tIns="180000" rIns="180000" bIns="180000">
            <a:noAutofit/>
          </a:bodyPr>
          <a:lstStyle>
            <a:lvl1pPr>
              <a:defRPr>
                <a:solidFill>
                  <a:schemeClr val="bg1"/>
                </a:solidFill>
              </a:defRPr>
            </a:lvl1pPr>
          </a:lstStyle>
          <a:p>
            <a:pPr lvl="0"/>
            <a:r>
              <a:rPr lang="en-US"/>
              <a:t>Click to insert text. Please make sure your text remains within the text box. </a:t>
            </a:r>
          </a:p>
        </p:txBody>
      </p:sp>
      <p:sp>
        <p:nvSpPr>
          <p:cNvPr id="33" name="Picture Placeholder 32">
            <a:extLst>
              <a:ext uri="{FF2B5EF4-FFF2-40B4-BE49-F238E27FC236}">
                <a16:creationId xmlns:a16="http://schemas.microsoft.com/office/drawing/2014/main" id="{C61F4E5A-B559-AE65-DE5E-00F023C7761E}"/>
              </a:ext>
            </a:extLst>
          </p:cNvPr>
          <p:cNvSpPr>
            <a:spLocks noGrp="1"/>
          </p:cNvSpPr>
          <p:nvPr>
            <p:ph type="pic" sz="quarter" idx="26"/>
          </p:nvPr>
        </p:nvSpPr>
        <p:spPr>
          <a:xfrm>
            <a:off x="716279" y="1436370"/>
            <a:ext cx="3119040" cy="4234706"/>
          </a:xfrm>
          <a:custGeom>
            <a:avLst/>
            <a:gdLst>
              <a:gd name="connsiteX0" fmla="*/ 155647 w 2599200"/>
              <a:gd name="connsiteY0" fmla="*/ 0 h 3528922"/>
              <a:gd name="connsiteX1" fmla="*/ 2443553 w 2599200"/>
              <a:gd name="connsiteY1" fmla="*/ 0 h 3528922"/>
              <a:gd name="connsiteX2" fmla="*/ 2599200 w 2599200"/>
              <a:gd name="connsiteY2" fmla="*/ 155647 h 3528922"/>
              <a:gd name="connsiteX3" fmla="*/ 2599200 w 2599200"/>
              <a:gd name="connsiteY3" fmla="*/ 3528922 h 3528922"/>
              <a:gd name="connsiteX4" fmla="*/ 0 w 2599200"/>
              <a:gd name="connsiteY4" fmla="*/ 3528922 h 3528922"/>
              <a:gd name="connsiteX5" fmla="*/ 0 w 2599200"/>
              <a:gd name="connsiteY5" fmla="*/ 155647 h 3528922"/>
              <a:gd name="connsiteX6" fmla="*/ 155647 w 2599200"/>
              <a:gd name="connsiteY6" fmla="*/ 0 h 352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9200" h="3528922">
                <a:moveTo>
                  <a:pt x="155647" y="0"/>
                </a:moveTo>
                <a:lnTo>
                  <a:pt x="2443553" y="0"/>
                </a:lnTo>
                <a:cubicBezTo>
                  <a:pt x="2529572" y="0"/>
                  <a:pt x="2599200" y="69628"/>
                  <a:pt x="2599200" y="155647"/>
                </a:cubicBezTo>
                <a:lnTo>
                  <a:pt x="2599200" y="3528922"/>
                </a:lnTo>
                <a:lnTo>
                  <a:pt x="0" y="3528922"/>
                </a:lnTo>
                <a:lnTo>
                  <a:pt x="0" y="155647"/>
                </a:lnTo>
                <a:cubicBezTo>
                  <a:pt x="0" y="69628"/>
                  <a:pt x="69628" y="0"/>
                  <a:pt x="155647" y="0"/>
                </a:cubicBezTo>
                <a:close/>
              </a:path>
            </a:pathLst>
          </a:custGeom>
          <a:solidFill>
            <a:schemeClr val="bg1">
              <a:lumMod val="95000"/>
            </a:schemeClr>
          </a:solidFill>
        </p:spPr>
        <p:txBody>
          <a:bodyPr wrap="square" lIns="0" tIns="0" rIns="0" bIns="0" anchor="ctr" anchorCtr="0">
            <a:noAutofit/>
          </a:bodyPr>
          <a:lstStyle>
            <a:lvl1pPr algn="ctr">
              <a:defRPr/>
            </a:lvl1pPr>
          </a:lstStyle>
          <a:p>
            <a:r>
              <a:rPr lang="en-US"/>
              <a:t>Click icon to add picture</a:t>
            </a:r>
            <a:endParaRPr lang="en-GB"/>
          </a:p>
        </p:txBody>
      </p:sp>
      <p:pic>
        <p:nvPicPr>
          <p:cNvPr id="75" name="Picture 74" descr="Logo&#10;&#10;Description automatically generated with medium confidence">
            <a:extLst>
              <a:ext uri="{FF2B5EF4-FFF2-40B4-BE49-F238E27FC236}">
                <a16:creationId xmlns:a16="http://schemas.microsoft.com/office/drawing/2014/main" id="{0F83564A-0FE0-E462-32FB-9AC5DE9642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4376" y="7581400"/>
            <a:ext cx="1512899" cy="496800"/>
          </a:xfrm>
          <a:prstGeom prst="rect">
            <a:avLst/>
          </a:prstGeom>
        </p:spPr>
      </p:pic>
      <p:grpSp>
        <p:nvGrpSpPr>
          <p:cNvPr id="6" name="Group 5">
            <a:extLst>
              <a:ext uri="{FF2B5EF4-FFF2-40B4-BE49-F238E27FC236}">
                <a16:creationId xmlns:a16="http://schemas.microsoft.com/office/drawing/2014/main" id="{FBB851FC-C6A3-7550-728D-47664CEA7C3A}"/>
              </a:ext>
            </a:extLst>
          </p:cNvPr>
          <p:cNvGrpSpPr/>
          <p:nvPr userDrawn="1"/>
        </p:nvGrpSpPr>
        <p:grpSpPr>
          <a:xfrm>
            <a:off x="0" y="344805"/>
            <a:ext cx="14630400" cy="7809094"/>
            <a:chOff x="0" y="287338"/>
            <a:chExt cx="12192000" cy="6507578"/>
          </a:xfrm>
        </p:grpSpPr>
        <p:cxnSp>
          <p:nvCxnSpPr>
            <p:cNvPr id="7" name="Straight Connector 6">
              <a:extLst>
                <a:ext uri="{FF2B5EF4-FFF2-40B4-BE49-F238E27FC236}">
                  <a16:creationId xmlns:a16="http://schemas.microsoft.com/office/drawing/2014/main" id="{9287ACC0-7F94-5DE0-60F4-11CC97D362C4}"/>
                </a:ext>
              </a:extLst>
            </p:cNvPr>
            <p:cNvCxnSpPr/>
            <p:nvPr userDrawn="1"/>
          </p:nvCxnSpPr>
          <p:spPr>
            <a:xfrm>
              <a:off x="595313" y="6794916"/>
              <a:ext cx="10999787" cy="0"/>
            </a:xfrm>
            <a:prstGeom prst="line">
              <a:avLst/>
            </a:prstGeom>
            <a:ln w="127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9" name="Rectangle: Top Corners Rounded 8">
              <a:extLst>
                <a:ext uri="{FF2B5EF4-FFF2-40B4-BE49-F238E27FC236}">
                  <a16:creationId xmlns:a16="http://schemas.microsoft.com/office/drawing/2014/main" id="{616391ED-F786-C2B7-5559-29DFB4AAB191}"/>
                </a:ext>
              </a:extLst>
            </p:cNvPr>
            <p:cNvSpPr/>
            <p:nvPr userDrawn="1"/>
          </p:nvSpPr>
          <p:spPr>
            <a:xfrm rot="16200000">
              <a:off x="11877675" y="430213"/>
              <a:ext cx="457200" cy="171450"/>
            </a:xfrm>
            <a:prstGeom prst="round2SameRect">
              <a:avLst>
                <a:gd name="adj1" fmla="val 35186"/>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sp>
          <p:nvSpPr>
            <p:cNvPr id="10" name="Rectangle: Top Corners Rounded 9">
              <a:extLst>
                <a:ext uri="{FF2B5EF4-FFF2-40B4-BE49-F238E27FC236}">
                  <a16:creationId xmlns:a16="http://schemas.microsoft.com/office/drawing/2014/main" id="{26E30CB4-FFF9-70DB-9E14-365B1BFC509D}"/>
                </a:ext>
              </a:extLst>
            </p:cNvPr>
            <p:cNvSpPr/>
            <p:nvPr userDrawn="1"/>
          </p:nvSpPr>
          <p:spPr>
            <a:xfrm rot="5400000" flipH="1">
              <a:off x="-142875" y="430213"/>
              <a:ext cx="457200" cy="171450"/>
            </a:xfrm>
            <a:prstGeom prst="round2SameRect">
              <a:avLst>
                <a:gd name="adj1" fmla="val 35186"/>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grpSp>
      <p:sp>
        <p:nvSpPr>
          <p:cNvPr id="40" name="Text Placeholder 39">
            <a:extLst>
              <a:ext uri="{FF2B5EF4-FFF2-40B4-BE49-F238E27FC236}">
                <a16:creationId xmlns:a16="http://schemas.microsoft.com/office/drawing/2014/main" id="{034457ED-E2A0-E8AC-53A5-8A32627304A5}"/>
              </a:ext>
            </a:extLst>
          </p:cNvPr>
          <p:cNvSpPr>
            <a:spLocks noGrp="1"/>
          </p:cNvSpPr>
          <p:nvPr>
            <p:ph type="body" sz="quarter" idx="27" hasCustomPrompt="1"/>
          </p:nvPr>
        </p:nvSpPr>
        <p:spPr>
          <a:xfrm>
            <a:off x="4074796" y="5671080"/>
            <a:ext cx="3119040" cy="1834620"/>
          </a:xfrm>
          <a:custGeom>
            <a:avLst/>
            <a:gdLst>
              <a:gd name="connsiteX0" fmla="*/ 0 w 2599200"/>
              <a:gd name="connsiteY0" fmla="*/ 0 h 1528850"/>
              <a:gd name="connsiteX1" fmla="*/ 2599200 w 2599200"/>
              <a:gd name="connsiteY1" fmla="*/ 0 h 1528850"/>
              <a:gd name="connsiteX2" fmla="*/ 2599200 w 2599200"/>
              <a:gd name="connsiteY2" fmla="*/ 1373203 h 1528850"/>
              <a:gd name="connsiteX3" fmla="*/ 2443553 w 2599200"/>
              <a:gd name="connsiteY3" fmla="*/ 1528850 h 1528850"/>
              <a:gd name="connsiteX4" fmla="*/ 155647 w 2599200"/>
              <a:gd name="connsiteY4" fmla="*/ 1528850 h 1528850"/>
              <a:gd name="connsiteX5" fmla="*/ 0 w 2599200"/>
              <a:gd name="connsiteY5" fmla="*/ 1373203 h 15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9200" h="1528850">
                <a:moveTo>
                  <a:pt x="0" y="0"/>
                </a:moveTo>
                <a:lnTo>
                  <a:pt x="2599200" y="0"/>
                </a:lnTo>
                <a:lnTo>
                  <a:pt x="2599200" y="1373203"/>
                </a:lnTo>
                <a:cubicBezTo>
                  <a:pt x="2599200" y="1459222"/>
                  <a:pt x="2529572" y="1528850"/>
                  <a:pt x="2443553" y="1528850"/>
                </a:cubicBezTo>
                <a:lnTo>
                  <a:pt x="155647" y="1528850"/>
                </a:lnTo>
                <a:cubicBezTo>
                  <a:pt x="69628" y="1528850"/>
                  <a:pt x="0" y="1459222"/>
                  <a:pt x="0" y="1373203"/>
                </a:cubicBezTo>
                <a:close/>
              </a:path>
            </a:pathLst>
          </a:custGeom>
          <a:solidFill>
            <a:schemeClr val="tx1"/>
          </a:solidFill>
        </p:spPr>
        <p:txBody>
          <a:bodyPr wrap="square" lIns="180000" tIns="180000" rIns="180000" bIns="180000">
            <a:noAutofit/>
          </a:bodyPr>
          <a:lstStyle>
            <a:lvl1pPr>
              <a:defRPr>
                <a:solidFill>
                  <a:schemeClr val="bg1"/>
                </a:solidFill>
              </a:defRPr>
            </a:lvl1pPr>
          </a:lstStyle>
          <a:p>
            <a:pPr lvl="0"/>
            <a:r>
              <a:rPr lang="en-US"/>
              <a:t>Click to insert text. Please make sure your text remains within the text box. </a:t>
            </a:r>
          </a:p>
        </p:txBody>
      </p:sp>
      <p:sp>
        <p:nvSpPr>
          <p:cNvPr id="42" name="Picture Placeholder 41">
            <a:extLst>
              <a:ext uri="{FF2B5EF4-FFF2-40B4-BE49-F238E27FC236}">
                <a16:creationId xmlns:a16="http://schemas.microsoft.com/office/drawing/2014/main" id="{69AD6CE7-B7E2-CDFB-EC3D-5C5167FC741A}"/>
              </a:ext>
            </a:extLst>
          </p:cNvPr>
          <p:cNvSpPr>
            <a:spLocks noGrp="1"/>
          </p:cNvSpPr>
          <p:nvPr>
            <p:ph type="pic" sz="quarter" idx="28"/>
          </p:nvPr>
        </p:nvSpPr>
        <p:spPr>
          <a:xfrm>
            <a:off x="4074794" y="1436370"/>
            <a:ext cx="3119040" cy="4234706"/>
          </a:xfrm>
          <a:custGeom>
            <a:avLst/>
            <a:gdLst>
              <a:gd name="connsiteX0" fmla="*/ 155647 w 2599200"/>
              <a:gd name="connsiteY0" fmla="*/ 0 h 3528922"/>
              <a:gd name="connsiteX1" fmla="*/ 2443553 w 2599200"/>
              <a:gd name="connsiteY1" fmla="*/ 0 h 3528922"/>
              <a:gd name="connsiteX2" fmla="*/ 2599200 w 2599200"/>
              <a:gd name="connsiteY2" fmla="*/ 155647 h 3528922"/>
              <a:gd name="connsiteX3" fmla="*/ 2599200 w 2599200"/>
              <a:gd name="connsiteY3" fmla="*/ 3528922 h 3528922"/>
              <a:gd name="connsiteX4" fmla="*/ 0 w 2599200"/>
              <a:gd name="connsiteY4" fmla="*/ 3528922 h 3528922"/>
              <a:gd name="connsiteX5" fmla="*/ 0 w 2599200"/>
              <a:gd name="connsiteY5" fmla="*/ 155647 h 3528922"/>
              <a:gd name="connsiteX6" fmla="*/ 155647 w 2599200"/>
              <a:gd name="connsiteY6" fmla="*/ 0 h 352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9200" h="3528922">
                <a:moveTo>
                  <a:pt x="155647" y="0"/>
                </a:moveTo>
                <a:lnTo>
                  <a:pt x="2443553" y="0"/>
                </a:lnTo>
                <a:cubicBezTo>
                  <a:pt x="2529572" y="0"/>
                  <a:pt x="2599200" y="69628"/>
                  <a:pt x="2599200" y="155647"/>
                </a:cubicBezTo>
                <a:lnTo>
                  <a:pt x="2599200" y="3528922"/>
                </a:lnTo>
                <a:lnTo>
                  <a:pt x="0" y="3528922"/>
                </a:lnTo>
                <a:lnTo>
                  <a:pt x="0" y="155647"/>
                </a:lnTo>
                <a:cubicBezTo>
                  <a:pt x="0" y="69628"/>
                  <a:pt x="69628" y="0"/>
                  <a:pt x="155647" y="0"/>
                </a:cubicBezTo>
                <a:close/>
              </a:path>
            </a:pathLst>
          </a:custGeom>
          <a:solidFill>
            <a:schemeClr val="bg1">
              <a:lumMod val="95000"/>
            </a:schemeClr>
          </a:solidFill>
        </p:spPr>
        <p:txBody>
          <a:bodyPr wrap="square" lIns="0" tIns="0" rIns="0" bIns="0" anchor="ctr" anchorCtr="0">
            <a:noAutofit/>
          </a:bodyPr>
          <a:lstStyle>
            <a:lvl1pPr algn="ctr">
              <a:defRPr/>
            </a:lvl1pPr>
          </a:lstStyle>
          <a:p>
            <a:r>
              <a:rPr lang="en-US"/>
              <a:t>Click icon to add picture</a:t>
            </a:r>
            <a:endParaRPr lang="en-GB"/>
          </a:p>
        </p:txBody>
      </p:sp>
      <p:sp>
        <p:nvSpPr>
          <p:cNvPr id="44" name="Text Placeholder 43">
            <a:extLst>
              <a:ext uri="{FF2B5EF4-FFF2-40B4-BE49-F238E27FC236}">
                <a16:creationId xmlns:a16="http://schemas.microsoft.com/office/drawing/2014/main" id="{663FBEC2-499C-84E6-9D4B-10FDF1E8A85D}"/>
              </a:ext>
            </a:extLst>
          </p:cNvPr>
          <p:cNvSpPr>
            <a:spLocks noGrp="1"/>
          </p:cNvSpPr>
          <p:nvPr>
            <p:ph type="body" sz="quarter" idx="29" hasCustomPrompt="1"/>
          </p:nvPr>
        </p:nvSpPr>
        <p:spPr>
          <a:xfrm>
            <a:off x="7433311" y="5671080"/>
            <a:ext cx="3119040" cy="1834620"/>
          </a:xfrm>
          <a:custGeom>
            <a:avLst/>
            <a:gdLst>
              <a:gd name="connsiteX0" fmla="*/ 0 w 2599200"/>
              <a:gd name="connsiteY0" fmla="*/ 0 h 1528850"/>
              <a:gd name="connsiteX1" fmla="*/ 2599200 w 2599200"/>
              <a:gd name="connsiteY1" fmla="*/ 0 h 1528850"/>
              <a:gd name="connsiteX2" fmla="*/ 2599200 w 2599200"/>
              <a:gd name="connsiteY2" fmla="*/ 1373203 h 1528850"/>
              <a:gd name="connsiteX3" fmla="*/ 2443553 w 2599200"/>
              <a:gd name="connsiteY3" fmla="*/ 1528850 h 1528850"/>
              <a:gd name="connsiteX4" fmla="*/ 155647 w 2599200"/>
              <a:gd name="connsiteY4" fmla="*/ 1528850 h 1528850"/>
              <a:gd name="connsiteX5" fmla="*/ 0 w 2599200"/>
              <a:gd name="connsiteY5" fmla="*/ 1373203 h 15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9200" h="1528850">
                <a:moveTo>
                  <a:pt x="0" y="0"/>
                </a:moveTo>
                <a:lnTo>
                  <a:pt x="2599200" y="0"/>
                </a:lnTo>
                <a:lnTo>
                  <a:pt x="2599200" y="1373203"/>
                </a:lnTo>
                <a:cubicBezTo>
                  <a:pt x="2599200" y="1459222"/>
                  <a:pt x="2529572" y="1528850"/>
                  <a:pt x="2443553" y="1528850"/>
                </a:cubicBezTo>
                <a:lnTo>
                  <a:pt x="155647" y="1528850"/>
                </a:lnTo>
                <a:cubicBezTo>
                  <a:pt x="69628" y="1528850"/>
                  <a:pt x="0" y="1459222"/>
                  <a:pt x="0" y="1373203"/>
                </a:cubicBezTo>
                <a:close/>
              </a:path>
            </a:pathLst>
          </a:custGeom>
          <a:solidFill>
            <a:schemeClr val="tx1"/>
          </a:solidFill>
        </p:spPr>
        <p:txBody>
          <a:bodyPr wrap="square" lIns="180000" tIns="180000" rIns="180000" bIns="180000">
            <a:noAutofit/>
          </a:bodyPr>
          <a:lstStyle>
            <a:lvl1pPr>
              <a:defRPr>
                <a:solidFill>
                  <a:schemeClr val="bg1"/>
                </a:solidFill>
              </a:defRPr>
            </a:lvl1pPr>
          </a:lstStyle>
          <a:p>
            <a:pPr lvl="0"/>
            <a:r>
              <a:rPr lang="en-US"/>
              <a:t>Click to insert text. Please make sure your text remains within the text box. </a:t>
            </a:r>
          </a:p>
        </p:txBody>
      </p:sp>
      <p:sp>
        <p:nvSpPr>
          <p:cNvPr id="45" name="Picture Placeholder 44">
            <a:extLst>
              <a:ext uri="{FF2B5EF4-FFF2-40B4-BE49-F238E27FC236}">
                <a16:creationId xmlns:a16="http://schemas.microsoft.com/office/drawing/2014/main" id="{1EBDFA5E-52AF-C135-A9CF-42E10E121B94}"/>
              </a:ext>
            </a:extLst>
          </p:cNvPr>
          <p:cNvSpPr>
            <a:spLocks noGrp="1"/>
          </p:cNvSpPr>
          <p:nvPr>
            <p:ph type="pic" sz="quarter" idx="30"/>
          </p:nvPr>
        </p:nvSpPr>
        <p:spPr>
          <a:xfrm>
            <a:off x="7433310" y="1436370"/>
            <a:ext cx="3119040" cy="4234706"/>
          </a:xfrm>
          <a:custGeom>
            <a:avLst/>
            <a:gdLst>
              <a:gd name="connsiteX0" fmla="*/ 155647 w 2599200"/>
              <a:gd name="connsiteY0" fmla="*/ 0 h 3528922"/>
              <a:gd name="connsiteX1" fmla="*/ 2443553 w 2599200"/>
              <a:gd name="connsiteY1" fmla="*/ 0 h 3528922"/>
              <a:gd name="connsiteX2" fmla="*/ 2599200 w 2599200"/>
              <a:gd name="connsiteY2" fmla="*/ 155647 h 3528922"/>
              <a:gd name="connsiteX3" fmla="*/ 2599200 w 2599200"/>
              <a:gd name="connsiteY3" fmla="*/ 3528922 h 3528922"/>
              <a:gd name="connsiteX4" fmla="*/ 0 w 2599200"/>
              <a:gd name="connsiteY4" fmla="*/ 3528922 h 3528922"/>
              <a:gd name="connsiteX5" fmla="*/ 0 w 2599200"/>
              <a:gd name="connsiteY5" fmla="*/ 155647 h 3528922"/>
              <a:gd name="connsiteX6" fmla="*/ 155647 w 2599200"/>
              <a:gd name="connsiteY6" fmla="*/ 0 h 352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9200" h="3528922">
                <a:moveTo>
                  <a:pt x="155647" y="0"/>
                </a:moveTo>
                <a:lnTo>
                  <a:pt x="2443553" y="0"/>
                </a:lnTo>
                <a:cubicBezTo>
                  <a:pt x="2529572" y="0"/>
                  <a:pt x="2599200" y="69628"/>
                  <a:pt x="2599200" y="155647"/>
                </a:cubicBezTo>
                <a:lnTo>
                  <a:pt x="2599200" y="3528922"/>
                </a:lnTo>
                <a:lnTo>
                  <a:pt x="0" y="3528922"/>
                </a:lnTo>
                <a:lnTo>
                  <a:pt x="0" y="155647"/>
                </a:lnTo>
                <a:cubicBezTo>
                  <a:pt x="0" y="69628"/>
                  <a:pt x="69628" y="0"/>
                  <a:pt x="155647" y="0"/>
                </a:cubicBezTo>
                <a:close/>
              </a:path>
            </a:pathLst>
          </a:custGeom>
          <a:solidFill>
            <a:schemeClr val="bg1">
              <a:lumMod val="95000"/>
            </a:schemeClr>
          </a:solidFill>
        </p:spPr>
        <p:txBody>
          <a:bodyPr wrap="square" lIns="0" tIns="0" rIns="0" bIns="0" anchor="ctr" anchorCtr="0">
            <a:noAutofit/>
          </a:bodyPr>
          <a:lstStyle>
            <a:lvl1pPr algn="ctr">
              <a:defRPr/>
            </a:lvl1pPr>
          </a:lstStyle>
          <a:p>
            <a:r>
              <a:rPr lang="en-US"/>
              <a:t>Click icon to add picture</a:t>
            </a:r>
            <a:endParaRPr lang="en-GB"/>
          </a:p>
        </p:txBody>
      </p:sp>
      <p:sp>
        <p:nvSpPr>
          <p:cNvPr id="46" name="Text Placeholder 45">
            <a:extLst>
              <a:ext uri="{FF2B5EF4-FFF2-40B4-BE49-F238E27FC236}">
                <a16:creationId xmlns:a16="http://schemas.microsoft.com/office/drawing/2014/main" id="{DA2C6B21-331B-E494-3E36-161CB4EBA387}"/>
              </a:ext>
            </a:extLst>
          </p:cNvPr>
          <p:cNvSpPr>
            <a:spLocks noGrp="1"/>
          </p:cNvSpPr>
          <p:nvPr>
            <p:ph type="body" sz="quarter" idx="31" hasCustomPrompt="1"/>
          </p:nvPr>
        </p:nvSpPr>
        <p:spPr>
          <a:xfrm>
            <a:off x="10791826" y="5671080"/>
            <a:ext cx="3119040" cy="1834620"/>
          </a:xfrm>
          <a:custGeom>
            <a:avLst/>
            <a:gdLst>
              <a:gd name="connsiteX0" fmla="*/ 0 w 2599200"/>
              <a:gd name="connsiteY0" fmla="*/ 0 h 1528850"/>
              <a:gd name="connsiteX1" fmla="*/ 2599200 w 2599200"/>
              <a:gd name="connsiteY1" fmla="*/ 0 h 1528850"/>
              <a:gd name="connsiteX2" fmla="*/ 2599200 w 2599200"/>
              <a:gd name="connsiteY2" fmla="*/ 1373203 h 1528850"/>
              <a:gd name="connsiteX3" fmla="*/ 2443553 w 2599200"/>
              <a:gd name="connsiteY3" fmla="*/ 1528850 h 1528850"/>
              <a:gd name="connsiteX4" fmla="*/ 155647 w 2599200"/>
              <a:gd name="connsiteY4" fmla="*/ 1528850 h 1528850"/>
              <a:gd name="connsiteX5" fmla="*/ 0 w 2599200"/>
              <a:gd name="connsiteY5" fmla="*/ 1373203 h 15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9200" h="1528850">
                <a:moveTo>
                  <a:pt x="0" y="0"/>
                </a:moveTo>
                <a:lnTo>
                  <a:pt x="2599200" y="0"/>
                </a:lnTo>
                <a:lnTo>
                  <a:pt x="2599200" y="1373203"/>
                </a:lnTo>
                <a:cubicBezTo>
                  <a:pt x="2599200" y="1459222"/>
                  <a:pt x="2529572" y="1528850"/>
                  <a:pt x="2443553" y="1528850"/>
                </a:cubicBezTo>
                <a:lnTo>
                  <a:pt x="155647" y="1528850"/>
                </a:lnTo>
                <a:cubicBezTo>
                  <a:pt x="69628" y="1528850"/>
                  <a:pt x="0" y="1459222"/>
                  <a:pt x="0" y="1373203"/>
                </a:cubicBezTo>
                <a:close/>
              </a:path>
            </a:pathLst>
          </a:custGeom>
          <a:solidFill>
            <a:schemeClr val="tx1"/>
          </a:solidFill>
        </p:spPr>
        <p:txBody>
          <a:bodyPr wrap="square" lIns="180000" tIns="180000" rIns="180000" bIns="180000">
            <a:noAutofit/>
          </a:bodyPr>
          <a:lstStyle>
            <a:lvl1pPr>
              <a:defRPr>
                <a:solidFill>
                  <a:schemeClr val="bg1"/>
                </a:solidFill>
              </a:defRPr>
            </a:lvl1pPr>
          </a:lstStyle>
          <a:p>
            <a:pPr lvl="0"/>
            <a:r>
              <a:rPr lang="en-US"/>
              <a:t>Click to insert text. Please make sure your text remains within the text box. </a:t>
            </a:r>
          </a:p>
        </p:txBody>
      </p:sp>
      <p:sp>
        <p:nvSpPr>
          <p:cNvPr id="47" name="Picture Placeholder 46">
            <a:extLst>
              <a:ext uri="{FF2B5EF4-FFF2-40B4-BE49-F238E27FC236}">
                <a16:creationId xmlns:a16="http://schemas.microsoft.com/office/drawing/2014/main" id="{6A5167FF-A46E-AE2A-4376-509808FE6C27}"/>
              </a:ext>
            </a:extLst>
          </p:cNvPr>
          <p:cNvSpPr>
            <a:spLocks noGrp="1"/>
          </p:cNvSpPr>
          <p:nvPr>
            <p:ph type="pic" sz="quarter" idx="32"/>
          </p:nvPr>
        </p:nvSpPr>
        <p:spPr>
          <a:xfrm>
            <a:off x="10791826" y="1436370"/>
            <a:ext cx="3119040" cy="4234706"/>
          </a:xfrm>
          <a:custGeom>
            <a:avLst/>
            <a:gdLst>
              <a:gd name="connsiteX0" fmla="*/ 155647 w 2599200"/>
              <a:gd name="connsiteY0" fmla="*/ 0 h 3528922"/>
              <a:gd name="connsiteX1" fmla="*/ 2443553 w 2599200"/>
              <a:gd name="connsiteY1" fmla="*/ 0 h 3528922"/>
              <a:gd name="connsiteX2" fmla="*/ 2599200 w 2599200"/>
              <a:gd name="connsiteY2" fmla="*/ 155647 h 3528922"/>
              <a:gd name="connsiteX3" fmla="*/ 2599200 w 2599200"/>
              <a:gd name="connsiteY3" fmla="*/ 3528922 h 3528922"/>
              <a:gd name="connsiteX4" fmla="*/ 0 w 2599200"/>
              <a:gd name="connsiteY4" fmla="*/ 3528922 h 3528922"/>
              <a:gd name="connsiteX5" fmla="*/ 0 w 2599200"/>
              <a:gd name="connsiteY5" fmla="*/ 155647 h 3528922"/>
              <a:gd name="connsiteX6" fmla="*/ 155647 w 2599200"/>
              <a:gd name="connsiteY6" fmla="*/ 0 h 352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9200" h="3528922">
                <a:moveTo>
                  <a:pt x="155647" y="0"/>
                </a:moveTo>
                <a:lnTo>
                  <a:pt x="2443553" y="0"/>
                </a:lnTo>
                <a:cubicBezTo>
                  <a:pt x="2529572" y="0"/>
                  <a:pt x="2599200" y="69628"/>
                  <a:pt x="2599200" y="155647"/>
                </a:cubicBezTo>
                <a:lnTo>
                  <a:pt x="2599200" y="3528922"/>
                </a:lnTo>
                <a:lnTo>
                  <a:pt x="0" y="3528922"/>
                </a:lnTo>
                <a:lnTo>
                  <a:pt x="0" y="155647"/>
                </a:lnTo>
                <a:cubicBezTo>
                  <a:pt x="0" y="69628"/>
                  <a:pt x="69628" y="0"/>
                  <a:pt x="155647" y="0"/>
                </a:cubicBezTo>
                <a:close/>
              </a:path>
            </a:pathLst>
          </a:custGeom>
          <a:solidFill>
            <a:schemeClr val="bg1">
              <a:lumMod val="95000"/>
            </a:schemeClr>
          </a:solidFill>
        </p:spPr>
        <p:txBody>
          <a:bodyPr wrap="square" lIns="0" tIns="0" rIns="0" bIns="0" anchor="ctr" anchorCtr="0">
            <a:noAutofit/>
          </a:bodyPr>
          <a:lstStyle>
            <a:lvl1pPr algn="ctr">
              <a:defRPr/>
            </a:lvl1pPr>
          </a:lstStyle>
          <a:p>
            <a:r>
              <a:rPr lang="en-US"/>
              <a:t>Click icon to add picture</a:t>
            </a:r>
            <a:endParaRPr lang="en-GB"/>
          </a:p>
        </p:txBody>
      </p:sp>
      <p:sp>
        <p:nvSpPr>
          <p:cNvPr id="8" name="Footer Placeholder 3">
            <a:extLst>
              <a:ext uri="{FF2B5EF4-FFF2-40B4-BE49-F238E27FC236}">
                <a16:creationId xmlns:a16="http://schemas.microsoft.com/office/drawing/2014/main" id="{50443287-53E9-582C-69ED-EEC1803D732A}"/>
              </a:ext>
            </a:extLst>
          </p:cNvPr>
          <p:cNvSpPr txBox="1">
            <a:spLocks/>
          </p:cNvSpPr>
          <p:nvPr userDrawn="1"/>
        </p:nvSpPr>
        <p:spPr>
          <a:xfrm>
            <a:off x="10198214" y="7729017"/>
            <a:ext cx="3715906" cy="424873"/>
          </a:xfrm>
          <a:custGeom>
            <a:avLst/>
            <a:gdLst>
              <a:gd name="connsiteX0" fmla="*/ 0 w 6931025"/>
              <a:gd name="connsiteY0" fmla="*/ 0 h 6858000"/>
              <a:gd name="connsiteX1" fmla="*/ 6931025 w 6931025"/>
              <a:gd name="connsiteY1" fmla="*/ 0 h 6858000"/>
              <a:gd name="connsiteX2" fmla="*/ 6931025 w 6931025"/>
              <a:gd name="connsiteY2" fmla="*/ 6858000 h 6858000"/>
              <a:gd name="connsiteX3" fmla="*/ 720000 w 6931025"/>
              <a:gd name="connsiteY3" fmla="*/ 6858000 h 6858000"/>
              <a:gd name="connsiteX4" fmla="*/ 0 w 6931025"/>
              <a:gd name="connsiteY4" fmla="*/ 613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1025" h="6858000">
                <a:moveTo>
                  <a:pt x="0" y="0"/>
                </a:moveTo>
                <a:lnTo>
                  <a:pt x="6931025" y="0"/>
                </a:lnTo>
                <a:lnTo>
                  <a:pt x="6931025" y="6858000"/>
                </a:lnTo>
                <a:lnTo>
                  <a:pt x="720000" y="6858000"/>
                </a:lnTo>
                <a:cubicBezTo>
                  <a:pt x="322355" y="6858000"/>
                  <a:pt x="0" y="6535645"/>
                  <a:pt x="0" y="6138000"/>
                </a:cubicBezTo>
                <a:close/>
              </a:path>
            </a:pathLst>
          </a:custGeom>
          <a:noFill/>
        </p:spPr>
        <p:txBody>
          <a:bodyPr vert="horz" wrap="square"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360000" indent="-180000" algn="l" defTabSz="914400" rtl="0" eaLnBrk="1" latinLnBrk="0" hangingPunct="1">
              <a:lnSpc>
                <a:spcPct val="100000"/>
              </a:lnSpc>
              <a:spcBef>
                <a:spcPts val="0"/>
              </a:spcBef>
              <a:spcAft>
                <a:spcPts val="600"/>
              </a:spcAft>
              <a:buFont typeface="Arial" panose="020B0604020202020204" pitchFamily="34" charset="0"/>
              <a:buChar char="•"/>
              <a:defRPr lang="en-US" sz="1600" kern="1200" dirty="0" smtClean="0">
                <a:solidFill>
                  <a:schemeClr val="tx2"/>
                </a:solidFill>
                <a:latin typeface="+mn-lt"/>
                <a:ea typeface="+mn-ea"/>
                <a:cs typeface="+mn-cs"/>
              </a:defRPr>
            </a:lvl2pPr>
            <a:lvl3pPr marL="54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72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4pPr>
            <a:lvl5pPr marL="900000" indent="-180000" algn="l" defTabSz="914400" rtl="0" eaLnBrk="1" latinLnBrk="0" hangingPunct="1">
              <a:lnSpc>
                <a:spcPct val="100000"/>
              </a:lnSpc>
              <a:spcBef>
                <a:spcPts val="0"/>
              </a:spcBef>
              <a:spcAft>
                <a:spcPts val="600"/>
              </a:spcAft>
              <a:buFont typeface="Arial" panose="020B0604020202020204" pitchFamily="34" charset="0"/>
              <a:buChar char="•"/>
              <a:defRPr lang="en-GB" sz="1600" kern="1200" dirty="0" smtClean="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Aft>
                <a:spcPts val="0"/>
              </a:spcAft>
            </a:pPr>
            <a:r>
              <a:rPr lang="en-US" sz="720">
                <a:solidFill>
                  <a:schemeClr val="tx2">
                    <a:lumMod val="75000"/>
                    <a:lumOff val="25000"/>
                  </a:schemeClr>
                </a:solidFill>
              </a:rPr>
              <a:t>Copyright © </a:t>
            </a:r>
            <a:r>
              <a:rPr lang="en-US" sz="720" err="1">
                <a:solidFill>
                  <a:schemeClr val="tx2">
                    <a:lumMod val="75000"/>
                    <a:lumOff val="25000"/>
                  </a:schemeClr>
                </a:solidFill>
              </a:rPr>
              <a:t>HighRes</a:t>
            </a:r>
            <a:r>
              <a:rPr lang="en-US" sz="720">
                <a:solidFill>
                  <a:schemeClr val="tx2">
                    <a:lumMod val="75000"/>
                    <a:lumOff val="25000"/>
                  </a:schemeClr>
                </a:solidFill>
              </a:rPr>
              <a:t> </a:t>
            </a:r>
            <a:r>
              <a:rPr lang="en-US" sz="720" err="1">
                <a:solidFill>
                  <a:schemeClr val="tx2">
                    <a:lumMod val="75000"/>
                    <a:lumOff val="25000"/>
                  </a:schemeClr>
                </a:solidFill>
              </a:rPr>
              <a:t>Biosolutions</a:t>
            </a:r>
            <a:r>
              <a:rPr lang="en-US" sz="720">
                <a:solidFill>
                  <a:schemeClr val="tx2">
                    <a:lumMod val="75000"/>
                    <a:lumOff val="25000"/>
                  </a:schemeClr>
                </a:solidFill>
              </a:rPr>
              <a:t> 2023. </a:t>
            </a:r>
          </a:p>
          <a:p>
            <a:pPr algn="r">
              <a:spcAft>
                <a:spcPts val="0"/>
              </a:spcAft>
            </a:pPr>
            <a:r>
              <a:rPr lang="en-US" sz="720">
                <a:solidFill>
                  <a:schemeClr val="tx2">
                    <a:lumMod val="75000"/>
                    <a:lumOff val="25000"/>
                  </a:schemeClr>
                </a:solidFill>
              </a:rPr>
              <a:t>All Rights Reserved, CONFIDENTIAL.</a:t>
            </a:r>
          </a:p>
          <a:p>
            <a:pPr marL="0" indent="0" algn="r" defTabSz="1097280" rtl="0" eaLnBrk="1" latinLnBrk="0" hangingPunct="1">
              <a:lnSpc>
                <a:spcPct val="100000"/>
              </a:lnSpc>
              <a:spcBef>
                <a:spcPts val="0"/>
              </a:spcBef>
              <a:spcAft>
                <a:spcPts val="0"/>
              </a:spcAft>
              <a:buFont typeface="Arial" panose="020B0604020202020204" pitchFamily="34" charset="0"/>
              <a:buNone/>
            </a:pPr>
            <a:r>
              <a:rPr lang="en-US" sz="720" kern="1200">
                <a:solidFill>
                  <a:schemeClr val="tx2">
                    <a:lumMod val="75000"/>
                    <a:lumOff val="25000"/>
                  </a:schemeClr>
                </a:solidFill>
                <a:latin typeface="+mn-lt"/>
                <a:ea typeface="+mn-ea"/>
                <a:cs typeface="+mn-cs"/>
              </a:rPr>
              <a:t>MR-DIG-231230-01 </a:t>
            </a:r>
            <a:r>
              <a:rPr lang="en-US" sz="720" kern="1200" err="1">
                <a:solidFill>
                  <a:schemeClr val="tx2">
                    <a:lumMod val="75000"/>
                    <a:lumOff val="25000"/>
                  </a:schemeClr>
                </a:solidFill>
                <a:latin typeface="+mn-lt"/>
                <a:ea typeface="+mn-ea"/>
                <a:cs typeface="+mn-cs"/>
              </a:rPr>
              <a:t>RevA</a:t>
            </a:r>
            <a:endParaRPr lang="en-US" sz="720" kern="1200">
              <a:solidFill>
                <a:schemeClr val="tx2">
                  <a:lumMod val="75000"/>
                  <a:lumOff val="25000"/>
                </a:schemeClr>
              </a:solidFill>
              <a:latin typeface="+mn-lt"/>
              <a:ea typeface="+mn-ea"/>
              <a:cs typeface="+mn-cs"/>
            </a:endParaRPr>
          </a:p>
        </p:txBody>
      </p:sp>
    </p:spTree>
    <p:extLst>
      <p:ext uri="{BB962C8B-B14F-4D97-AF65-F5344CB8AC3E}">
        <p14:creationId xmlns:p14="http://schemas.microsoft.com/office/powerpoint/2010/main" val="351444764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Five Image and Text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D2A0A-BA80-EDEC-3791-DB7DFD2934A8}"/>
              </a:ext>
            </a:extLst>
          </p:cNvPr>
          <p:cNvSpPr>
            <a:spLocks noGrp="1"/>
          </p:cNvSpPr>
          <p:nvPr>
            <p:ph type="title"/>
          </p:nvPr>
        </p:nvSpPr>
        <p:spPr>
          <a:xfrm>
            <a:off x="714376" y="344806"/>
            <a:ext cx="13199744" cy="517064"/>
          </a:xfrm>
        </p:spPr>
        <p:txBody>
          <a:bodyPr>
            <a:noAutofit/>
          </a:bodyPr>
          <a:lstStyle/>
          <a:p>
            <a:r>
              <a:rPr lang="en-US"/>
              <a:t>Click to edit Master title style</a:t>
            </a:r>
            <a:endParaRPr lang="en-GB"/>
          </a:p>
        </p:txBody>
      </p:sp>
      <p:sp>
        <p:nvSpPr>
          <p:cNvPr id="43" name="Text Placeholder 42">
            <a:extLst>
              <a:ext uri="{FF2B5EF4-FFF2-40B4-BE49-F238E27FC236}">
                <a16:creationId xmlns:a16="http://schemas.microsoft.com/office/drawing/2014/main" id="{B932512B-AF5E-CF66-3C4D-171FA0CB0BDB}"/>
              </a:ext>
            </a:extLst>
          </p:cNvPr>
          <p:cNvSpPr>
            <a:spLocks noGrp="1"/>
          </p:cNvSpPr>
          <p:nvPr>
            <p:ph type="body" sz="quarter" idx="22"/>
          </p:nvPr>
        </p:nvSpPr>
        <p:spPr>
          <a:xfrm>
            <a:off x="714376" y="868321"/>
            <a:ext cx="13201920" cy="332399"/>
          </a:xfrm>
        </p:spPr>
        <p:txBody>
          <a:bodyPr>
            <a:spAutoFit/>
          </a:bodyPr>
          <a:lstStyle>
            <a:lvl1pPr>
              <a:defRPr sz="2160">
                <a:solidFill>
                  <a:schemeClr val="accent3"/>
                </a:solidFill>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edit Master text styles</a:t>
            </a:r>
          </a:p>
        </p:txBody>
      </p:sp>
      <p:sp>
        <p:nvSpPr>
          <p:cNvPr id="24" name="Text Placeholder 23">
            <a:extLst>
              <a:ext uri="{FF2B5EF4-FFF2-40B4-BE49-F238E27FC236}">
                <a16:creationId xmlns:a16="http://schemas.microsoft.com/office/drawing/2014/main" id="{505ED63C-98F5-B964-A563-459409DB0C1B}"/>
              </a:ext>
            </a:extLst>
          </p:cNvPr>
          <p:cNvSpPr>
            <a:spLocks noGrp="1"/>
          </p:cNvSpPr>
          <p:nvPr>
            <p:ph type="body" sz="quarter" idx="25" hasCustomPrompt="1"/>
          </p:nvPr>
        </p:nvSpPr>
        <p:spPr>
          <a:xfrm>
            <a:off x="716279" y="5671080"/>
            <a:ext cx="2462400" cy="1834620"/>
          </a:xfrm>
          <a:custGeom>
            <a:avLst/>
            <a:gdLst>
              <a:gd name="connsiteX0" fmla="*/ 0 w 2052000"/>
              <a:gd name="connsiteY0" fmla="*/ 0 h 1528850"/>
              <a:gd name="connsiteX1" fmla="*/ 2052000 w 2052000"/>
              <a:gd name="connsiteY1" fmla="*/ 0 h 1528850"/>
              <a:gd name="connsiteX2" fmla="*/ 2052000 w 2052000"/>
              <a:gd name="connsiteY2" fmla="*/ 1373307 h 1528850"/>
              <a:gd name="connsiteX3" fmla="*/ 1896457 w 2052000"/>
              <a:gd name="connsiteY3" fmla="*/ 1528850 h 1528850"/>
              <a:gd name="connsiteX4" fmla="*/ 155543 w 2052000"/>
              <a:gd name="connsiteY4" fmla="*/ 1528850 h 1528850"/>
              <a:gd name="connsiteX5" fmla="*/ 0 w 2052000"/>
              <a:gd name="connsiteY5" fmla="*/ 1373307 h 15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2000" h="1528850">
                <a:moveTo>
                  <a:pt x="0" y="0"/>
                </a:moveTo>
                <a:lnTo>
                  <a:pt x="2052000" y="0"/>
                </a:lnTo>
                <a:lnTo>
                  <a:pt x="2052000" y="1373307"/>
                </a:lnTo>
                <a:cubicBezTo>
                  <a:pt x="2052000" y="1459268"/>
                  <a:pt x="1982418" y="1528850"/>
                  <a:pt x="1896457" y="1528850"/>
                </a:cubicBezTo>
                <a:lnTo>
                  <a:pt x="155543" y="1528850"/>
                </a:lnTo>
                <a:cubicBezTo>
                  <a:pt x="69582" y="1528850"/>
                  <a:pt x="0" y="1459268"/>
                  <a:pt x="0" y="1373307"/>
                </a:cubicBezTo>
                <a:close/>
              </a:path>
            </a:pathLst>
          </a:custGeom>
          <a:solidFill>
            <a:schemeClr val="tx1"/>
          </a:solidFill>
        </p:spPr>
        <p:txBody>
          <a:bodyPr wrap="square" lIns="180000" tIns="180000" rIns="180000" bIns="180000">
            <a:noAutofit/>
          </a:bodyPr>
          <a:lstStyle>
            <a:lvl1pPr>
              <a:defRPr sz="1680">
                <a:solidFill>
                  <a:schemeClr val="bg1"/>
                </a:solidFill>
              </a:defRPr>
            </a:lvl1pPr>
          </a:lstStyle>
          <a:p>
            <a:pPr lvl="0"/>
            <a:r>
              <a:rPr lang="en-US"/>
              <a:t>Click to insert text. Please make sure your text remains within the text box. </a:t>
            </a:r>
          </a:p>
        </p:txBody>
      </p:sp>
      <p:sp>
        <p:nvSpPr>
          <p:cNvPr id="20" name="Picture Placeholder 19">
            <a:extLst>
              <a:ext uri="{FF2B5EF4-FFF2-40B4-BE49-F238E27FC236}">
                <a16:creationId xmlns:a16="http://schemas.microsoft.com/office/drawing/2014/main" id="{2F0403CA-2B5F-716B-64DD-9544729C8D9B}"/>
              </a:ext>
            </a:extLst>
          </p:cNvPr>
          <p:cNvSpPr>
            <a:spLocks noGrp="1"/>
          </p:cNvSpPr>
          <p:nvPr>
            <p:ph type="pic" sz="quarter" idx="26"/>
          </p:nvPr>
        </p:nvSpPr>
        <p:spPr>
          <a:xfrm>
            <a:off x="716279" y="1436370"/>
            <a:ext cx="2462400" cy="4234706"/>
          </a:xfrm>
          <a:custGeom>
            <a:avLst/>
            <a:gdLst>
              <a:gd name="connsiteX0" fmla="*/ 155543 w 2052000"/>
              <a:gd name="connsiteY0" fmla="*/ 0 h 3528922"/>
              <a:gd name="connsiteX1" fmla="*/ 1896457 w 2052000"/>
              <a:gd name="connsiteY1" fmla="*/ 0 h 3528922"/>
              <a:gd name="connsiteX2" fmla="*/ 2052000 w 2052000"/>
              <a:gd name="connsiteY2" fmla="*/ 155543 h 3528922"/>
              <a:gd name="connsiteX3" fmla="*/ 2052000 w 2052000"/>
              <a:gd name="connsiteY3" fmla="*/ 3528922 h 3528922"/>
              <a:gd name="connsiteX4" fmla="*/ 0 w 2052000"/>
              <a:gd name="connsiteY4" fmla="*/ 3528922 h 3528922"/>
              <a:gd name="connsiteX5" fmla="*/ 0 w 2052000"/>
              <a:gd name="connsiteY5" fmla="*/ 155543 h 3528922"/>
              <a:gd name="connsiteX6" fmla="*/ 155543 w 2052000"/>
              <a:gd name="connsiteY6" fmla="*/ 0 h 352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000" h="3528922">
                <a:moveTo>
                  <a:pt x="155543" y="0"/>
                </a:moveTo>
                <a:lnTo>
                  <a:pt x="1896457" y="0"/>
                </a:lnTo>
                <a:cubicBezTo>
                  <a:pt x="1982418" y="0"/>
                  <a:pt x="2052000" y="69582"/>
                  <a:pt x="2052000" y="155543"/>
                </a:cubicBezTo>
                <a:lnTo>
                  <a:pt x="2052000" y="3528922"/>
                </a:lnTo>
                <a:lnTo>
                  <a:pt x="0" y="3528922"/>
                </a:lnTo>
                <a:lnTo>
                  <a:pt x="0" y="155543"/>
                </a:lnTo>
                <a:cubicBezTo>
                  <a:pt x="0" y="69582"/>
                  <a:pt x="69582" y="0"/>
                  <a:pt x="155543" y="0"/>
                </a:cubicBezTo>
                <a:close/>
              </a:path>
            </a:pathLst>
          </a:custGeom>
          <a:solidFill>
            <a:schemeClr val="bg1">
              <a:lumMod val="95000"/>
            </a:schemeClr>
          </a:solidFill>
        </p:spPr>
        <p:txBody>
          <a:bodyPr wrap="square" lIns="0" tIns="0" rIns="0" bIns="0" anchor="ctr" anchorCtr="0">
            <a:noAutofit/>
          </a:bodyPr>
          <a:lstStyle>
            <a:lvl1pPr algn="ctr">
              <a:defRPr/>
            </a:lvl1pPr>
          </a:lstStyle>
          <a:p>
            <a:r>
              <a:rPr lang="en-US"/>
              <a:t>Click icon to add picture</a:t>
            </a:r>
            <a:endParaRPr lang="en-GB"/>
          </a:p>
        </p:txBody>
      </p:sp>
      <p:pic>
        <p:nvPicPr>
          <p:cNvPr id="75" name="Picture 74" descr="Logo&#10;&#10;Description automatically generated with medium confidence">
            <a:extLst>
              <a:ext uri="{FF2B5EF4-FFF2-40B4-BE49-F238E27FC236}">
                <a16:creationId xmlns:a16="http://schemas.microsoft.com/office/drawing/2014/main" id="{0F83564A-0FE0-E462-32FB-9AC5DE9642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4376" y="7581400"/>
            <a:ext cx="1512899" cy="496800"/>
          </a:xfrm>
          <a:prstGeom prst="rect">
            <a:avLst/>
          </a:prstGeom>
        </p:spPr>
      </p:pic>
      <p:grpSp>
        <p:nvGrpSpPr>
          <p:cNvPr id="6" name="Group 5">
            <a:extLst>
              <a:ext uri="{FF2B5EF4-FFF2-40B4-BE49-F238E27FC236}">
                <a16:creationId xmlns:a16="http://schemas.microsoft.com/office/drawing/2014/main" id="{FBB851FC-C6A3-7550-728D-47664CEA7C3A}"/>
              </a:ext>
            </a:extLst>
          </p:cNvPr>
          <p:cNvGrpSpPr/>
          <p:nvPr userDrawn="1"/>
        </p:nvGrpSpPr>
        <p:grpSpPr>
          <a:xfrm>
            <a:off x="0" y="344805"/>
            <a:ext cx="14630400" cy="7809094"/>
            <a:chOff x="0" y="287338"/>
            <a:chExt cx="12192000" cy="6507578"/>
          </a:xfrm>
        </p:grpSpPr>
        <p:cxnSp>
          <p:nvCxnSpPr>
            <p:cNvPr id="7" name="Straight Connector 6">
              <a:extLst>
                <a:ext uri="{FF2B5EF4-FFF2-40B4-BE49-F238E27FC236}">
                  <a16:creationId xmlns:a16="http://schemas.microsoft.com/office/drawing/2014/main" id="{9287ACC0-7F94-5DE0-60F4-11CC97D362C4}"/>
                </a:ext>
              </a:extLst>
            </p:cNvPr>
            <p:cNvCxnSpPr/>
            <p:nvPr userDrawn="1"/>
          </p:nvCxnSpPr>
          <p:spPr>
            <a:xfrm>
              <a:off x="595313" y="6794916"/>
              <a:ext cx="10999787" cy="0"/>
            </a:xfrm>
            <a:prstGeom prst="line">
              <a:avLst/>
            </a:prstGeom>
            <a:ln w="127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9" name="Rectangle: Top Corners Rounded 8">
              <a:extLst>
                <a:ext uri="{FF2B5EF4-FFF2-40B4-BE49-F238E27FC236}">
                  <a16:creationId xmlns:a16="http://schemas.microsoft.com/office/drawing/2014/main" id="{616391ED-F786-C2B7-5559-29DFB4AAB191}"/>
                </a:ext>
              </a:extLst>
            </p:cNvPr>
            <p:cNvSpPr/>
            <p:nvPr userDrawn="1"/>
          </p:nvSpPr>
          <p:spPr>
            <a:xfrm rot="16200000">
              <a:off x="11877675" y="430213"/>
              <a:ext cx="457200" cy="171450"/>
            </a:xfrm>
            <a:prstGeom prst="round2SameRect">
              <a:avLst>
                <a:gd name="adj1" fmla="val 35186"/>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sp>
          <p:nvSpPr>
            <p:cNvPr id="10" name="Rectangle: Top Corners Rounded 9">
              <a:extLst>
                <a:ext uri="{FF2B5EF4-FFF2-40B4-BE49-F238E27FC236}">
                  <a16:creationId xmlns:a16="http://schemas.microsoft.com/office/drawing/2014/main" id="{26E30CB4-FFF9-70DB-9E14-365B1BFC509D}"/>
                </a:ext>
              </a:extLst>
            </p:cNvPr>
            <p:cNvSpPr/>
            <p:nvPr userDrawn="1"/>
          </p:nvSpPr>
          <p:spPr>
            <a:xfrm rot="5400000" flipH="1">
              <a:off x="-142875" y="430213"/>
              <a:ext cx="457200" cy="171450"/>
            </a:xfrm>
            <a:prstGeom prst="round2SameRect">
              <a:avLst>
                <a:gd name="adj1" fmla="val 35186"/>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70"/>
            </a:p>
          </p:txBody>
        </p:sp>
      </p:grpSp>
      <p:sp>
        <p:nvSpPr>
          <p:cNvPr id="25" name="Text Placeholder 24">
            <a:extLst>
              <a:ext uri="{FF2B5EF4-FFF2-40B4-BE49-F238E27FC236}">
                <a16:creationId xmlns:a16="http://schemas.microsoft.com/office/drawing/2014/main" id="{A4C3C58E-D995-1CA9-40DB-E34BAA1BD3FC}"/>
              </a:ext>
            </a:extLst>
          </p:cNvPr>
          <p:cNvSpPr>
            <a:spLocks noGrp="1"/>
          </p:cNvSpPr>
          <p:nvPr>
            <p:ph type="body" sz="quarter" idx="27" hasCustomPrompt="1"/>
          </p:nvPr>
        </p:nvSpPr>
        <p:spPr>
          <a:xfrm>
            <a:off x="3400682" y="5671080"/>
            <a:ext cx="2462400" cy="1834620"/>
          </a:xfrm>
          <a:custGeom>
            <a:avLst/>
            <a:gdLst>
              <a:gd name="connsiteX0" fmla="*/ 0 w 2052000"/>
              <a:gd name="connsiteY0" fmla="*/ 0 h 1528850"/>
              <a:gd name="connsiteX1" fmla="*/ 2052000 w 2052000"/>
              <a:gd name="connsiteY1" fmla="*/ 0 h 1528850"/>
              <a:gd name="connsiteX2" fmla="*/ 2052000 w 2052000"/>
              <a:gd name="connsiteY2" fmla="*/ 1373307 h 1528850"/>
              <a:gd name="connsiteX3" fmla="*/ 1896457 w 2052000"/>
              <a:gd name="connsiteY3" fmla="*/ 1528850 h 1528850"/>
              <a:gd name="connsiteX4" fmla="*/ 155543 w 2052000"/>
              <a:gd name="connsiteY4" fmla="*/ 1528850 h 1528850"/>
              <a:gd name="connsiteX5" fmla="*/ 0 w 2052000"/>
              <a:gd name="connsiteY5" fmla="*/ 1373307 h 15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2000" h="1528850">
                <a:moveTo>
                  <a:pt x="0" y="0"/>
                </a:moveTo>
                <a:lnTo>
                  <a:pt x="2052000" y="0"/>
                </a:lnTo>
                <a:lnTo>
                  <a:pt x="2052000" y="1373307"/>
                </a:lnTo>
                <a:cubicBezTo>
                  <a:pt x="2052000" y="1459268"/>
                  <a:pt x="1982418" y="1528850"/>
                  <a:pt x="1896457" y="1528850"/>
                </a:cubicBezTo>
                <a:lnTo>
                  <a:pt x="155543" y="1528850"/>
                </a:lnTo>
                <a:cubicBezTo>
                  <a:pt x="69582" y="1528850"/>
                  <a:pt x="0" y="1459268"/>
                  <a:pt x="0" y="1373307"/>
                </a:cubicBezTo>
                <a:close/>
              </a:path>
            </a:pathLst>
          </a:custGeom>
          <a:solidFill>
            <a:schemeClr val="tx1"/>
          </a:solidFill>
        </p:spPr>
        <p:txBody>
          <a:bodyPr wrap="square" lIns="180000" tIns="180000" rIns="180000" bIns="180000">
            <a:noAutofit/>
          </a:bodyPr>
          <a:lstStyle>
            <a:lvl1pPr>
              <a:defRPr sz="1680">
                <a:solidFill>
                  <a:schemeClr val="bg1"/>
                </a:solidFill>
              </a:defRPr>
            </a:lvl1pPr>
          </a:lstStyle>
          <a:p>
            <a:pPr lvl="0"/>
            <a:r>
              <a:rPr lang="en-US"/>
              <a:t>Click to insert text. Please make sure your text remains within the text box. </a:t>
            </a:r>
          </a:p>
        </p:txBody>
      </p:sp>
      <p:sp>
        <p:nvSpPr>
          <p:cNvPr id="26" name="Picture Placeholder 25">
            <a:extLst>
              <a:ext uri="{FF2B5EF4-FFF2-40B4-BE49-F238E27FC236}">
                <a16:creationId xmlns:a16="http://schemas.microsoft.com/office/drawing/2014/main" id="{B210D589-FFC3-CADE-7466-664C73FA50A5}"/>
              </a:ext>
            </a:extLst>
          </p:cNvPr>
          <p:cNvSpPr>
            <a:spLocks noGrp="1"/>
          </p:cNvSpPr>
          <p:nvPr>
            <p:ph type="pic" sz="quarter" idx="28"/>
          </p:nvPr>
        </p:nvSpPr>
        <p:spPr>
          <a:xfrm>
            <a:off x="3400682" y="1436370"/>
            <a:ext cx="2462400" cy="4234706"/>
          </a:xfrm>
          <a:custGeom>
            <a:avLst/>
            <a:gdLst>
              <a:gd name="connsiteX0" fmla="*/ 155543 w 2052000"/>
              <a:gd name="connsiteY0" fmla="*/ 0 h 3528922"/>
              <a:gd name="connsiteX1" fmla="*/ 1896457 w 2052000"/>
              <a:gd name="connsiteY1" fmla="*/ 0 h 3528922"/>
              <a:gd name="connsiteX2" fmla="*/ 2052000 w 2052000"/>
              <a:gd name="connsiteY2" fmla="*/ 155543 h 3528922"/>
              <a:gd name="connsiteX3" fmla="*/ 2052000 w 2052000"/>
              <a:gd name="connsiteY3" fmla="*/ 3528922 h 3528922"/>
              <a:gd name="connsiteX4" fmla="*/ 0 w 2052000"/>
              <a:gd name="connsiteY4" fmla="*/ 3528922 h 3528922"/>
              <a:gd name="connsiteX5" fmla="*/ 0 w 2052000"/>
              <a:gd name="connsiteY5" fmla="*/ 155543 h 3528922"/>
              <a:gd name="connsiteX6" fmla="*/ 155543 w 2052000"/>
              <a:gd name="connsiteY6" fmla="*/ 0 h 352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000" h="3528922">
                <a:moveTo>
                  <a:pt x="155543" y="0"/>
                </a:moveTo>
                <a:lnTo>
                  <a:pt x="1896457" y="0"/>
                </a:lnTo>
                <a:cubicBezTo>
                  <a:pt x="1982418" y="0"/>
                  <a:pt x="2052000" y="69582"/>
                  <a:pt x="2052000" y="155543"/>
                </a:cubicBezTo>
                <a:lnTo>
                  <a:pt x="2052000" y="3528922"/>
                </a:lnTo>
                <a:lnTo>
                  <a:pt x="0" y="3528922"/>
                </a:lnTo>
                <a:lnTo>
                  <a:pt x="0" y="155543"/>
                </a:lnTo>
                <a:cubicBezTo>
                  <a:pt x="0" y="69582"/>
                  <a:pt x="69582" y="0"/>
                  <a:pt x="155543" y="0"/>
                </a:cubicBezTo>
                <a:close/>
              </a:path>
            </a:pathLst>
          </a:custGeom>
          <a:solidFill>
            <a:schemeClr val="bg1">
              <a:lumMod val="95000"/>
            </a:schemeClr>
          </a:solidFill>
        </p:spPr>
        <p:txBody>
          <a:bodyPr wrap="square" lIns="0" tIns="0" rIns="0" bIns="0" anchor="ctr" anchorCtr="0">
            <a:noAutofit/>
          </a:bodyPr>
          <a:lstStyle>
            <a:lvl1pPr algn="ctr">
              <a:defRPr/>
            </a:lvl1pPr>
          </a:lstStyle>
          <a:p>
            <a:r>
              <a:rPr lang="en-US"/>
              <a:t>Click icon to add picture</a:t>
            </a:r>
            <a:endParaRPr lang="en-GB"/>
          </a:p>
        </p:txBody>
      </p:sp>
      <p:sp>
        <p:nvSpPr>
          <p:cNvPr id="27" name="Text Placeholder 26">
            <a:extLst>
              <a:ext uri="{FF2B5EF4-FFF2-40B4-BE49-F238E27FC236}">
                <a16:creationId xmlns:a16="http://schemas.microsoft.com/office/drawing/2014/main" id="{B157E815-9599-DB59-6446-5F5789186DB1}"/>
              </a:ext>
            </a:extLst>
          </p:cNvPr>
          <p:cNvSpPr>
            <a:spLocks noGrp="1"/>
          </p:cNvSpPr>
          <p:nvPr>
            <p:ph type="body" sz="quarter" idx="29" hasCustomPrompt="1"/>
          </p:nvPr>
        </p:nvSpPr>
        <p:spPr>
          <a:xfrm>
            <a:off x="6085086" y="5671080"/>
            <a:ext cx="2462400" cy="1834620"/>
          </a:xfrm>
          <a:custGeom>
            <a:avLst/>
            <a:gdLst>
              <a:gd name="connsiteX0" fmla="*/ 0 w 2052000"/>
              <a:gd name="connsiteY0" fmla="*/ 0 h 1528850"/>
              <a:gd name="connsiteX1" fmla="*/ 2052000 w 2052000"/>
              <a:gd name="connsiteY1" fmla="*/ 0 h 1528850"/>
              <a:gd name="connsiteX2" fmla="*/ 2052000 w 2052000"/>
              <a:gd name="connsiteY2" fmla="*/ 1373307 h 1528850"/>
              <a:gd name="connsiteX3" fmla="*/ 1896457 w 2052000"/>
              <a:gd name="connsiteY3" fmla="*/ 1528850 h 1528850"/>
              <a:gd name="connsiteX4" fmla="*/ 155543 w 2052000"/>
              <a:gd name="connsiteY4" fmla="*/ 1528850 h 1528850"/>
              <a:gd name="connsiteX5" fmla="*/ 0 w 2052000"/>
              <a:gd name="connsiteY5" fmla="*/ 1373307 h 15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2000" h="1528850">
                <a:moveTo>
                  <a:pt x="0" y="0"/>
                </a:moveTo>
                <a:lnTo>
                  <a:pt x="2052000" y="0"/>
                </a:lnTo>
                <a:lnTo>
                  <a:pt x="2052000" y="1373307"/>
                </a:lnTo>
                <a:cubicBezTo>
                  <a:pt x="2052000" y="1459268"/>
                  <a:pt x="1982418" y="1528850"/>
                  <a:pt x="1896457" y="1528850"/>
                </a:cubicBezTo>
                <a:lnTo>
                  <a:pt x="155543" y="1528850"/>
                </a:lnTo>
                <a:cubicBezTo>
                  <a:pt x="69582" y="1528850"/>
                  <a:pt x="0" y="1459268"/>
                  <a:pt x="0" y="1373307"/>
                </a:cubicBezTo>
                <a:close/>
              </a:path>
            </a:pathLst>
          </a:custGeom>
          <a:solidFill>
            <a:schemeClr val="tx1"/>
          </a:solidFill>
        </p:spPr>
        <p:txBody>
          <a:bodyPr wrap="square" lIns="180000" tIns="180000" rIns="180000" bIns="180000">
            <a:noAutofit/>
          </a:bodyPr>
          <a:lstStyle>
            <a:lvl1pPr>
              <a:defRPr sz="1680">
                <a:solidFill>
                  <a:schemeClr val="bg1"/>
                </a:solidFill>
              </a:defRPr>
            </a:lvl1pPr>
          </a:lstStyle>
          <a:p>
            <a:pPr lvl="0"/>
            <a:r>
              <a:rPr lang="en-US"/>
              <a:t>Click to insert text. Please make sure your text remains within the text box. </a:t>
            </a:r>
          </a:p>
        </p:txBody>
      </p:sp>
      <p:sp>
        <p:nvSpPr>
          <p:cNvPr id="28" name="Picture Placeholder 27">
            <a:extLst>
              <a:ext uri="{FF2B5EF4-FFF2-40B4-BE49-F238E27FC236}">
                <a16:creationId xmlns:a16="http://schemas.microsoft.com/office/drawing/2014/main" id="{146ACC38-FC89-47D4-2711-E129BE7054C2}"/>
              </a:ext>
            </a:extLst>
          </p:cNvPr>
          <p:cNvSpPr>
            <a:spLocks noGrp="1"/>
          </p:cNvSpPr>
          <p:nvPr>
            <p:ph type="pic" sz="quarter" idx="30"/>
          </p:nvPr>
        </p:nvSpPr>
        <p:spPr>
          <a:xfrm>
            <a:off x="6085086" y="1436370"/>
            <a:ext cx="2462400" cy="4234706"/>
          </a:xfrm>
          <a:custGeom>
            <a:avLst/>
            <a:gdLst>
              <a:gd name="connsiteX0" fmla="*/ 155543 w 2052000"/>
              <a:gd name="connsiteY0" fmla="*/ 0 h 3528922"/>
              <a:gd name="connsiteX1" fmla="*/ 1896457 w 2052000"/>
              <a:gd name="connsiteY1" fmla="*/ 0 h 3528922"/>
              <a:gd name="connsiteX2" fmla="*/ 2052000 w 2052000"/>
              <a:gd name="connsiteY2" fmla="*/ 155543 h 3528922"/>
              <a:gd name="connsiteX3" fmla="*/ 2052000 w 2052000"/>
              <a:gd name="connsiteY3" fmla="*/ 3528922 h 3528922"/>
              <a:gd name="connsiteX4" fmla="*/ 0 w 2052000"/>
              <a:gd name="connsiteY4" fmla="*/ 3528922 h 3528922"/>
              <a:gd name="connsiteX5" fmla="*/ 0 w 2052000"/>
              <a:gd name="connsiteY5" fmla="*/ 155543 h 3528922"/>
              <a:gd name="connsiteX6" fmla="*/ 155543 w 2052000"/>
              <a:gd name="connsiteY6" fmla="*/ 0 h 352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000" h="3528922">
                <a:moveTo>
                  <a:pt x="155543" y="0"/>
                </a:moveTo>
                <a:lnTo>
                  <a:pt x="1896457" y="0"/>
                </a:lnTo>
                <a:cubicBezTo>
                  <a:pt x="1982418" y="0"/>
                  <a:pt x="2052000" y="69582"/>
                  <a:pt x="2052000" y="155543"/>
                </a:cubicBezTo>
                <a:lnTo>
                  <a:pt x="2052000" y="3528922"/>
                </a:lnTo>
                <a:lnTo>
                  <a:pt x="0" y="3528922"/>
                </a:lnTo>
                <a:lnTo>
                  <a:pt x="0" y="155543"/>
                </a:lnTo>
                <a:cubicBezTo>
                  <a:pt x="0" y="69582"/>
                  <a:pt x="69582" y="0"/>
                  <a:pt x="155543" y="0"/>
                </a:cubicBezTo>
                <a:close/>
              </a:path>
            </a:pathLst>
          </a:custGeom>
          <a:solidFill>
            <a:schemeClr val="bg1">
              <a:lumMod val="95000"/>
            </a:schemeClr>
          </a:solidFill>
        </p:spPr>
        <p:txBody>
          <a:bodyPr wrap="square" lIns="0" tIns="0" rIns="0" bIns="0" anchor="ctr" anchorCtr="0">
            <a:noAutofit/>
          </a:bodyPr>
          <a:lstStyle>
            <a:lvl1pPr algn="ctr">
              <a:defRPr/>
            </a:lvl1pPr>
          </a:lstStyle>
          <a:p>
            <a:r>
              <a:rPr lang="en-US"/>
              <a:t>Click icon to add picture</a:t>
            </a:r>
            <a:endParaRPr lang="en-GB"/>
          </a:p>
        </p:txBody>
      </p:sp>
      <p:sp>
        <p:nvSpPr>
          <p:cNvPr id="29" name="Text Placeholder 28">
            <a:extLst>
              <a:ext uri="{FF2B5EF4-FFF2-40B4-BE49-F238E27FC236}">
                <a16:creationId xmlns:a16="http://schemas.microsoft.com/office/drawing/2014/main" id="{DA204B94-23EA-FA41-981F-D1E4630A957A}"/>
              </a:ext>
            </a:extLst>
          </p:cNvPr>
          <p:cNvSpPr>
            <a:spLocks noGrp="1"/>
          </p:cNvSpPr>
          <p:nvPr>
            <p:ph type="body" sz="quarter" idx="31" hasCustomPrompt="1"/>
          </p:nvPr>
        </p:nvSpPr>
        <p:spPr>
          <a:xfrm>
            <a:off x="8769490" y="5671080"/>
            <a:ext cx="2462400" cy="1834620"/>
          </a:xfrm>
          <a:custGeom>
            <a:avLst/>
            <a:gdLst>
              <a:gd name="connsiteX0" fmla="*/ 0 w 2052000"/>
              <a:gd name="connsiteY0" fmla="*/ 0 h 1528850"/>
              <a:gd name="connsiteX1" fmla="*/ 2052000 w 2052000"/>
              <a:gd name="connsiteY1" fmla="*/ 0 h 1528850"/>
              <a:gd name="connsiteX2" fmla="*/ 2052000 w 2052000"/>
              <a:gd name="connsiteY2" fmla="*/ 1373307 h 1528850"/>
              <a:gd name="connsiteX3" fmla="*/ 1896457 w 2052000"/>
              <a:gd name="connsiteY3" fmla="*/ 1528850 h 1528850"/>
              <a:gd name="connsiteX4" fmla="*/ 155543 w 2052000"/>
              <a:gd name="connsiteY4" fmla="*/ 1528850 h 1528850"/>
              <a:gd name="connsiteX5" fmla="*/ 0 w 2052000"/>
              <a:gd name="connsiteY5" fmla="*/ 1373307 h 15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2000" h="1528850">
                <a:moveTo>
                  <a:pt x="0" y="0"/>
                </a:moveTo>
                <a:lnTo>
                  <a:pt x="2052000" y="0"/>
                </a:lnTo>
                <a:lnTo>
                  <a:pt x="2052000" y="1373307"/>
                </a:lnTo>
                <a:cubicBezTo>
                  <a:pt x="2052000" y="1459268"/>
                  <a:pt x="1982418" y="1528850"/>
                  <a:pt x="1896457" y="1528850"/>
                </a:cubicBezTo>
                <a:lnTo>
                  <a:pt x="155543" y="1528850"/>
                </a:lnTo>
                <a:cubicBezTo>
                  <a:pt x="69582" y="1528850"/>
                  <a:pt x="0" y="1459268"/>
                  <a:pt x="0" y="1373307"/>
                </a:cubicBezTo>
                <a:close/>
              </a:path>
            </a:pathLst>
          </a:custGeom>
          <a:solidFill>
            <a:schemeClr val="tx1"/>
          </a:solidFill>
        </p:spPr>
        <p:txBody>
          <a:bodyPr wrap="square" lIns="180000" tIns="180000" rIns="180000" bIns="180000">
            <a:noAutofit/>
          </a:bodyPr>
          <a:lstStyle>
            <a:lvl1pPr>
              <a:defRPr sz="1680">
                <a:solidFill>
                  <a:schemeClr val="bg1"/>
                </a:solidFill>
              </a:defRPr>
            </a:lvl1pPr>
          </a:lstStyle>
          <a:p>
            <a:pPr lvl="0"/>
            <a:r>
              <a:rPr lang="en-US"/>
              <a:t>Click to insert text. Please make sure your text remains within the text box. </a:t>
            </a:r>
          </a:p>
        </p:txBody>
      </p:sp>
      <p:sp>
        <p:nvSpPr>
          <p:cNvPr id="30" name="Picture Placeholder 29">
            <a:extLst>
              <a:ext uri="{FF2B5EF4-FFF2-40B4-BE49-F238E27FC236}">
                <a16:creationId xmlns:a16="http://schemas.microsoft.com/office/drawing/2014/main" id="{0297EA6A-D358-14AA-32EA-F14A566EA70B}"/>
              </a:ext>
            </a:extLst>
          </p:cNvPr>
          <p:cNvSpPr>
            <a:spLocks noGrp="1"/>
          </p:cNvSpPr>
          <p:nvPr>
            <p:ph type="pic" sz="quarter" idx="32"/>
          </p:nvPr>
        </p:nvSpPr>
        <p:spPr>
          <a:xfrm>
            <a:off x="8769490" y="1436370"/>
            <a:ext cx="2462400" cy="4234706"/>
          </a:xfrm>
          <a:custGeom>
            <a:avLst/>
            <a:gdLst>
              <a:gd name="connsiteX0" fmla="*/ 155543 w 2052000"/>
              <a:gd name="connsiteY0" fmla="*/ 0 h 3528922"/>
              <a:gd name="connsiteX1" fmla="*/ 1896457 w 2052000"/>
              <a:gd name="connsiteY1" fmla="*/ 0 h 3528922"/>
              <a:gd name="connsiteX2" fmla="*/ 2052000 w 2052000"/>
              <a:gd name="connsiteY2" fmla="*/ 155543 h 3528922"/>
              <a:gd name="connsiteX3" fmla="*/ 2052000 w 2052000"/>
              <a:gd name="connsiteY3" fmla="*/ 3528922 h 3528922"/>
              <a:gd name="connsiteX4" fmla="*/ 0 w 2052000"/>
              <a:gd name="connsiteY4" fmla="*/ 3528922 h 3528922"/>
              <a:gd name="connsiteX5" fmla="*/ 0 w 2052000"/>
              <a:gd name="connsiteY5" fmla="*/ 155543 h 3528922"/>
              <a:gd name="connsiteX6" fmla="*/ 155543 w 2052000"/>
              <a:gd name="connsiteY6" fmla="*/ 0 h 352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000" h="3528922">
                <a:moveTo>
                  <a:pt x="155543" y="0"/>
                </a:moveTo>
                <a:lnTo>
                  <a:pt x="1896457" y="0"/>
                </a:lnTo>
                <a:cubicBezTo>
                  <a:pt x="1982418" y="0"/>
                  <a:pt x="2052000" y="69582"/>
                  <a:pt x="2052000" y="155543"/>
                </a:cubicBezTo>
                <a:lnTo>
                  <a:pt x="2052000" y="3528922"/>
                </a:lnTo>
                <a:lnTo>
                  <a:pt x="0" y="3528922"/>
                </a:lnTo>
                <a:lnTo>
                  <a:pt x="0" y="155543"/>
                </a:lnTo>
                <a:cubicBezTo>
                  <a:pt x="0" y="69582"/>
                  <a:pt x="69582" y="0"/>
                  <a:pt x="155543" y="0"/>
                </a:cubicBezTo>
                <a:close/>
              </a:path>
            </a:pathLst>
          </a:custGeom>
          <a:solidFill>
            <a:schemeClr val="bg1">
              <a:lumMod val="95000"/>
            </a:schemeClr>
          </a:solidFill>
        </p:spPr>
        <p:txBody>
          <a:bodyPr wrap="square" lIns="0" tIns="0" rIns="0" bIns="0" anchor="ctr" anchorCtr="0">
            <a:noAutofit/>
          </a:bodyPr>
          <a:lstStyle>
            <a:lvl1pPr algn="ctr">
              <a:defRPr/>
            </a:lvl1pPr>
          </a:lstStyle>
          <a:p>
            <a:r>
              <a:rPr lang="en-US"/>
              <a:t>Click icon to add picture</a:t>
            </a:r>
            <a:endParaRPr lang="en-GB"/>
          </a:p>
        </p:txBody>
      </p:sp>
      <p:sp>
        <p:nvSpPr>
          <p:cNvPr id="31" name="Text Placeholder 30">
            <a:extLst>
              <a:ext uri="{FF2B5EF4-FFF2-40B4-BE49-F238E27FC236}">
                <a16:creationId xmlns:a16="http://schemas.microsoft.com/office/drawing/2014/main" id="{349E439D-5CD1-CE34-4423-B42A8176BBB1}"/>
              </a:ext>
            </a:extLst>
          </p:cNvPr>
          <p:cNvSpPr>
            <a:spLocks noGrp="1"/>
          </p:cNvSpPr>
          <p:nvPr>
            <p:ph type="body" sz="quarter" idx="33" hasCustomPrompt="1"/>
          </p:nvPr>
        </p:nvSpPr>
        <p:spPr>
          <a:xfrm>
            <a:off x="11453896" y="5671080"/>
            <a:ext cx="2462400" cy="1834620"/>
          </a:xfrm>
          <a:custGeom>
            <a:avLst/>
            <a:gdLst>
              <a:gd name="connsiteX0" fmla="*/ 0 w 2052000"/>
              <a:gd name="connsiteY0" fmla="*/ 0 h 1528850"/>
              <a:gd name="connsiteX1" fmla="*/ 2052000 w 2052000"/>
              <a:gd name="connsiteY1" fmla="*/ 0 h 1528850"/>
              <a:gd name="connsiteX2" fmla="*/ 2052000 w 2052000"/>
              <a:gd name="connsiteY2" fmla="*/ 1373307 h 1528850"/>
              <a:gd name="connsiteX3" fmla="*/ 1896457 w 2052000"/>
              <a:gd name="connsiteY3" fmla="*/ 1528850 h 1528850"/>
              <a:gd name="connsiteX4" fmla="*/ 155543 w 2052000"/>
              <a:gd name="connsiteY4" fmla="*/ 1528850 h 1528850"/>
              <a:gd name="connsiteX5" fmla="*/ 0 w 2052000"/>
              <a:gd name="connsiteY5" fmla="*/ 1373307 h 15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2000" h="1528850">
                <a:moveTo>
                  <a:pt x="0" y="0"/>
                </a:moveTo>
                <a:lnTo>
                  <a:pt x="2052000" y="0"/>
                </a:lnTo>
                <a:lnTo>
                  <a:pt x="2052000" y="1373307"/>
                </a:lnTo>
                <a:cubicBezTo>
                  <a:pt x="2052000" y="1459268"/>
                  <a:pt x="1982418" y="1528850"/>
                  <a:pt x="1896457" y="1528850"/>
                </a:cubicBezTo>
                <a:lnTo>
                  <a:pt x="155543" y="1528850"/>
                </a:lnTo>
                <a:cubicBezTo>
                  <a:pt x="69582" y="1528850"/>
                  <a:pt x="0" y="1459268"/>
                  <a:pt x="0" y="1373307"/>
                </a:cubicBezTo>
                <a:close/>
              </a:path>
            </a:pathLst>
          </a:custGeom>
          <a:solidFill>
            <a:schemeClr val="tx1"/>
          </a:solidFill>
        </p:spPr>
        <p:txBody>
          <a:bodyPr wrap="square" lIns="180000" tIns="180000" rIns="180000" bIns="180000">
            <a:noAutofit/>
          </a:bodyPr>
          <a:lstStyle>
            <a:lvl1pPr>
              <a:defRPr sz="1680">
                <a:solidFill>
                  <a:schemeClr val="bg1"/>
                </a:solidFill>
              </a:defRPr>
            </a:lvl1pPr>
          </a:lstStyle>
          <a:p>
            <a:pPr lvl="0"/>
            <a:r>
              <a:rPr lang="en-US"/>
              <a:t>Click to insert text. Please make sure your text remains within the text box. </a:t>
            </a:r>
          </a:p>
        </p:txBody>
      </p:sp>
      <p:sp>
        <p:nvSpPr>
          <p:cNvPr id="32" name="Picture Placeholder 31">
            <a:extLst>
              <a:ext uri="{FF2B5EF4-FFF2-40B4-BE49-F238E27FC236}">
                <a16:creationId xmlns:a16="http://schemas.microsoft.com/office/drawing/2014/main" id="{FB3B7BB5-6480-A332-A9F6-3294CB6D03FD}"/>
              </a:ext>
            </a:extLst>
          </p:cNvPr>
          <p:cNvSpPr>
            <a:spLocks noGrp="1"/>
          </p:cNvSpPr>
          <p:nvPr>
            <p:ph type="pic" sz="quarter" idx="34"/>
          </p:nvPr>
        </p:nvSpPr>
        <p:spPr>
          <a:xfrm>
            <a:off x="11453896" y="1436370"/>
            <a:ext cx="2462400" cy="4234706"/>
          </a:xfrm>
          <a:custGeom>
            <a:avLst/>
            <a:gdLst>
              <a:gd name="connsiteX0" fmla="*/ 155543 w 2052000"/>
              <a:gd name="connsiteY0" fmla="*/ 0 h 3528922"/>
              <a:gd name="connsiteX1" fmla="*/ 1896457 w 2052000"/>
              <a:gd name="connsiteY1" fmla="*/ 0 h 3528922"/>
              <a:gd name="connsiteX2" fmla="*/ 2052000 w 2052000"/>
              <a:gd name="connsiteY2" fmla="*/ 155543 h 3528922"/>
              <a:gd name="connsiteX3" fmla="*/ 2052000 w 2052000"/>
              <a:gd name="connsiteY3" fmla="*/ 3528922 h 3528922"/>
              <a:gd name="connsiteX4" fmla="*/ 0 w 2052000"/>
              <a:gd name="connsiteY4" fmla="*/ 3528922 h 3528922"/>
              <a:gd name="connsiteX5" fmla="*/ 0 w 2052000"/>
              <a:gd name="connsiteY5" fmla="*/ 155543 h 3528922"/>
              <a:gd name="connsiteX6" fmla="*/ 155543 w 2052000"/>
              <a:gd name="connsiteY6" fmla="*/ 0 h 352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000" h="3528922">
                <a:moveTo>
                  <a:pt x="155543" y="0"/>
                </a:moveTo>
                <a:lnTo>
                  <a:pt x="1896457" y="0"/>
                </a:lnTo>
                <a:cubicBezTo>
                  <a:pt x="1982418" y="0"/>
                  <a:pt x="2052000" y="69582"/>
                  <a:pt x="2052000" y="155543"/>
                </a:cubicBezTo>
                <a:lnTo>
                  <a:pt x="2052000" y="3528922"/>
                </a:lnTo>
                <a:lnTo>
                  <a:pt x="0" y="3528922"/>
                </a:lnTo>
                <a:lnTo>
                  <a:pt x="0" y="155543"/>
                </a:lnTo>
                <a:cubicBezTo>
                  <a:pt x="0" y="69582"/>
                  <a:pt x="69582" y="0"/>
                  <a:pt x="155543" y="0"/>
                </a:cubicBezTo>
                <a:close/>
              </a:path>
            </a:pathLst>
          </a:custGeom>
          <a:solidFill>
            <a:schemeClr val="bg1">
              <a:lumMod val="95000"/>
            </a:schemeClr>
          </a:solidFill>
        </p:spPr>
        <p:txBody>
          <a:bodyPr wrap="square" lIns="0" tIns="0" rIns="0" bIns="0" anchor="ctr" anchorCtr="0">
            <a:noAutofit/>
          </a:bodyPr>
          <a:lstStyle>
            <a:lvl1pPr algn="ctr">
              <a:defRPr/>
            </a:lvl1pPr>
          </a:lstStyle>
          <a:p>
            <a:r>
              <a:rPr lang="en-US"/>
              <a:t>Click icon to add picture</a:t>
            </a:r>
            <a:endParaRPr lang="en-GB"/>
          </a:p>
        </p:txBody>
      </p:sp>
      <p:sp>
        <p:nvSpPr>
          <p:cNvPr id="3" name="Footer Placeholder 3">
            <a:extLst>
              <a:ext uri="{FF2B5EF4-FFF2-40B4-BE49-F238E27FC236}">
                <a16:creationId xmlns:a16="http://schemas.microsoft.com/office/drawing/2014/main" id="{EE925098-CE1A-9A23-9A55-DDF5F25C609C}"/>
              </a:ext>
            </a:extLst>
          </p:cNvPr>
          <p:cNvSpPr txBox="1">
            <a:spLocks/>
          </p:cNvSpPr>
          <p:nvPr userDrawn="1"/>
        </p:nvSpPr>
        <p:spPr>
          <a:xfrm>
            <a:off x="10198214" y="7729017"/>
            <a:ext cx="3715906" cy="424873"/>
          </a:xfrm>
          <a:custGeom>
            <a:avLst/>
            <a:gdLst>
              <a:gd name="connsiteX0" fmla="*/ 0 w 6931025"/>
              <a:gd name="connsiteY0" fmla="*/ 0 h 6858000"/>
              <a:gd name="connsiteX1" fmla="*/ 6931025 w 6931025"/>
              <a:gd name="connsiteY1" fmla="*/ 0 h 6858000"/>
              <a:gd name="connsiteX2" fmla="*/ 6931025 w 6931025"/>
              <a:gd name="connsiteY2" fmla="*/ 6858000 h 6858000"/>
              <a:gd name="connsiteX3" fmla="*/ 720000 w 6931025"/>
              <a:gd name="connsiteY3" fmla="*/ 6858000 h 6858000"/>
              <a:gd name="connsiteX4" fmla="*/ 0 w 6931025"/>
              <a:gd name="connsiteY4" fmla="*/ 613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1025" h="6858000">
                <a:moveTo>
                  <a:pt x="0" y="0"/>
                </a:moveTo>
                <a:lnTo>
                  <a:pt x="6931025" y="0"/>
                </a:lnTo>
                <a:lnTo>
                  <a:pt x="6931025" y="6858000"/>
                </a:lnTo>
                <a:lnTo>
                  <a:pt x="720000" y="6858000"/>
                </a:lnTo>
                <a:cubicBezTo>
                  <a:pt x="322355" y="6858000"/>
                  <a:pt x="0" y="6535645"/>
                  <a:pt x="0" y="6138000"/>
                </a:cubicBezTo>
                <a:close/>
              </a:path>
            </a:pathLst>
          </a:custGeom>
          <a:noFill/>
        </p:spPr>
        <p:txBody>
          <a:bodyPr vert="horz" wrap="square"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600" kern="1200">
                <a:solidFill>
                  <a:schemeClr val="tx2"/>
                </a:solidFill>
                <a:latin typeface="+mn-lt"/>
                <a:ea typeface="+mn-ea"/>
                <a:cs typeface="+mn-cs"/>
              </a:defRPr>
            </a:lvl1pPr>
            <a:lvl2pPr marL="360000" indent="-180000" algn="l" defTabSz="914400" rtl="0" eaLnBrk="1" latinLnBrk="0" hangingPunct="1">
              <a:lnSpc>
                <a:spcPct val="100000"/>
              </a:lnSpc>
              <a:spcBef>
                <a:spcPts val="0"/>
              </a:spcBef>
              <a:spcAft>
                <a:spcPts val="600"/>
              </a:spcAft>
              <a:buFont typeface="Arial" panose="020B0604020202020204" pitchFamily="34" charset="0"/>
              <a:buChar char="•"/>
              <a:defRPr lang="en-US" sz="1600" kern="1200" dirty="0" smtClean="0">
                <a:solidFill>
                  <a:schemeClr val="tx2"/>
                </a:solidFill>
                <a:latin typeface="+mn-lt"/>
                <a:ea typeface="+mn-ea"/>
                <a:cs typeface="+mn-cs"/>
              </a:defRPr>
            </a:lvl2pPr>
            <a:lvl3pPr marL="54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3pPr>
            <a:lvl4pPr marL="720000" indent="-1800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tx2"/>
                </a:solidFill>
                <a:latin typeface="+mn-lt"/>
                <a:ea typeface="+mn-ea"/>
                <a:cs typeface="+mn-cs"/>
              </a:defRPr>
            </a:lvl4pPr>
            <a:lvl5pPr marL="900000" indent="-180000" algn="l" defTabSz="914400" rtl="0" eaLnBrk="1" latinLnBrk="0" hangingPunct="1">
              <a:lnSpc>
                <a:spcPct val="100000"/>
              </a:lnSpc>
              <a:spcBef>
                <a:spcPts val="0"/>
              </a:spcBef>
              <a:spcAft>
                <a:spcPts val="600"/>
              </a:spcAft>
              <a:buFont typeface="Arial" panose="020B0604020202020204" pitchFamily="34" charset="0"/>
              <a:buChar char="•"/>
              <a:defRPr lang="en-GB" sz="1600" kern="1200" dirty="0" smtClean="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Aft>
                <a:spcPts val="0"/>
              </a:spcAft>
            </a:pPr>
            <a:r>
              <a:rPr lang="en-US" sz="720">
                <a:solidFill>
                  <a:schemeClr val="tx2">
                    <a:lumMod val="75000"/>
                    <a:lumOff val="25000"/>
                  </a:schemeClr>
                </a:solidFill>
              </a:rPr>
              <a:t>Copyright © </a:t>
            </a:r>
            <a:r>
              <a:rPr lang="en-US" sz="720" err="1">
                <a:solidFill>
                  <a:schemeClr val="tx2">
                    <a:lumMod val="75000"/>
                    <a:lumOff val="25000"/>
                  </a:schemeClr>
                </a:solidFill>
              </a:rPr>
              <a:t>HighRes</a:t>
            </a:r>
            <a:r>
              <a:rPr lang="en-US" sz="720">
                <a:solidFill>
                  <a:schemeClr val="tx2">
                    <a:lumMod val="75000"/>
                    <a:lumOff val="25000"/>
                  </a:schemeClr>
                </a:solidFill>
              </a:rPr>
              <a:t> </a:t>
            </a:r>
            <a:r>
              <a:rPr lang="en-US" sz="720" err="1">
                <a:solidFill>
                  <a:schemeClr val="tx2">
                    <a:lumMod val="75000"/>
                    <a:lumOff val="25000"/>
                  </a:schemeClr>
                </a:solidFill>
              </a:rPr>
              <a:t>Biosolutions</a:t>
            </a:r>
            <a:r>
              <a:rPr lang="en-US" sz="720">
                <a:solidFill>
                  <a:schemeClr val="tx2">
                    <a:lumMod val="75000"/>
                    <a:lumOff val="25000"/>
                  </a:schemeClr>
                </a:solidFill>
              </a:rPr>
              <a:t> 2023. </a:t>
            </a:r>
          </a:p>
          <a:p>
            <a:pPr algn="r">
              <a:spcAft>
                <a:spcPts val="0"/>
              </a:spcAft>
            </a:pPr>
            <a:r>
              <a:rPr lang="en-US" sz="720">
                <a:solidFill>
                  <a:schemeClr val="tx2">
                    <a:lumMod val="75000"/>
                    <a:lumOff val="25000"/>
                  </a:schemeClr>
                </a:solidFill>
              </a:rPr>
              <a:t>All Rights Reserved, CONFIDENTIAL.</a:t>
            </a:r>
          </a:p>
          <a:p>
            <a:pPr marL="0" indent="0" algn="r" defTabSz="1097280" rtl="0" eaLnBrk="1" latinLnBrk="0" hangingPunct="1">
              <a:lnSpc>
                <a:spcPct val="100000"/>
              </a:lnSpc>
              <a:spcBef>
                <a:spcPts val="0"/>
              </a:spcBef>
              <a:spcAft>
                <a:spcPts val="0"/>
              </a:spcAft>
              <a:buFont typeface="Arial" panose="020B0604020202020204" pitchFamily="34" charset="0"/>
              <a:buNone/>
            </a:pPr>
            <a:r>
              <a:rPr lang="en-US" sz="720" kern="1200">
                <a:solidFill>
                  <a:schemeClr val="tx2">
                    <a:lumMod val="75000"/>
                    <a:lumOff val="25000"/>
                  </a:schemeClr>
                </a:solidFill>
                <a:latin typeface="+mn-lt"/>
                <a:ea typeface="+mn-ea"/>
                <a:cs typeface="+mn-cs"/>
              </a:rPr>
              <a:t>MR-DIG-231230-01 </a:t>
            </a:r>
            <a:r>
              <a:rPr lang="en-US" sz="720" kern="1200" err="1">
                <a:solidFill>
                  <a:schemeClr val="tx2">
                    <a:lumMod val="75000"/>
                    <a:lumOff val="25000"/>
                  </a:schemeClr>
                </a:solidFill>
                <a:latin typeface="+mn-lt"/>
                <a:ea typeface="+mn-ea"/>
                <a:cs typeface="+mn-cs"/>
              </a:rPr>
              <a:t>RevA</a:t>
            </a:r>
            <a:endParaRPr lang="en-US" sz="720" kern="1200">
              <a:solidFill>
                <a:schemeClr val="tx2">
                  <a:lumMod val="75000"/>
                  <a:lumOff val="25000"/>
                </a:schemeClr>
              </a:solidFill>
              <a:latin typeface="+mn-lt"/>
              <a:ea typeface="+mn-ea"/>
              <a:cs typeface="+mn-cs"/>
            </a:endParaRPr>
          </a:p>
        </p:txBody>
      </p:sp>
    </p:spTree>
    <p:extLst>
      <p:ext uri="{BB962C8B-B14F-4D97-AF65-F5344CB8AC3E}">
        <p14:creationId xmlns:p14="http://schemas.microsoft.com/office/powerpoint/2010/main" val="351300113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hree Icons Column">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033AB226-7AB1-14C7-6398-1DBFCC968375}"/>
              </a:ext>
            </a:extLst>
          </p:cNvPr>
          <p:cNvSpPr/>
          <p:nvPr userDrawn="1"/>
        </p:nvSpPr>
        <p:spPr>
          <a:xfrm>
            <a:off x="0" y="-1"/>
            <a:ext cx="14630400" cy="2995523"/>
          </a:xfrm>
          <a:prstGeom prst="rect">
            <a:avLst/>
          </a:prstGeom>
          <a:solidFill>
            <a:srgbClr val="063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70"/>
          </a:p>
        </p:txBody>
      </p:sp>
      <p:sp>
        <p:nvSpPr>
          <p:cNvPr id="2" name="Title 1">
            <a:extLst>
              <a:ext uri="{FF2B5EF4-FFF2-40B4-BE49-F238E27FC236}">
                <a16:creationId xmlns:a16="http://schemas.microsoft.com/office/drawing/2014/main" id="{030D2A0A-BA80-EDEC-3791-DB7DFD2934A8}"/>
              </a:ext>
            </a:extLst>
          </p:cNvPr>
          <p:cNvSpPr>
            <a:spLocks noGrp="1"/>
          </p:cNvSpPr>
          <p:nvPr>
            <p:ph type="title"/>
          </p:nvPr>
        </p:nvSpPr>
        <p:spPr>
          <a:xfrm>
            <a:off x="714376" y="344806"/>
            <a:ext cx="13199744" cy="517064"/>
          </a:xfrm>
        </p:spPr>
        <p:txBody>
          <a:bodyPr>
            <a:noAutofit/>
          </a:bodyPr>
          <a:lstStyle>
            <a:lvl1pPr>
              <a:defRPr b="0">
                <a:solidFill>
                  <a:schemeClr val="bg1"/>
                </a:solidFill>
                <a:latin typeface="Poppins" panose="00000500000000000000" pitchFamily="2" charset="0"/>
                <a:cs typeface="Poppins" panose="00000500000000000000" pitchFamily="2" charset="0"/>
              </a:defRPr>
            </a:lvl1pPr>
          </a:lstStyle>
          <a:p>
            <a:r>
              <a:rPr lang="en-US"/>
              <a:t>Click to edit Master title style</a:t>
            </a:r>
            <a:endParaRPr lang="en-GB"/>
          </a:p>
        </p:txBody>
      </p:sp>
      <p:sp>
        <p:nvSpPr>
          <p:cNvPr id="43" name="Text Placeholder 42">
            <a:extLst>
              <a:ext uri="{FF2B5EF4-FFF2-40B4-BE49-F238E27FC236}">
                <a16:creationId xmlns:a16="http://schemas.microsoft.com/office/drawing/2014/main" id="{B932512B-AF5E-CF66-3C4D-171FA0CB0BDB}"/>
              </a:ext>
            </a:extLst>
          </p:cNvPr>
          <p:cNvSpPr>
            <a:spLocks noGrp="1"/>
          </p:cNvSpPr>
          <p:nvPr>
            <p:ph type="body" sz="quarter" idx="22"/>
          </p:nvPr>
        </p:nvSpPr>
        <p:spPr>
          <a:xfrm>
            <a:off x="716280" y="868321"/>
            <a:ext cx="13194586" cy="332399"/>
          </a:xfrm>
        </p:spPr>
        <p:txBody>
          <a:bodyPr>
            <a:spAutoFit/>
          </a:bodyPr>
          <a:lstStyle>
            <a:lvl1pPr>
              <a:defRPr sz="2160">
                <a:solidFill>
                  <a:srgbClr val="2BADE3"/>
                </a:solidFill>
                <a:latin typeface="Poppins" panose="00000500000000000000" pitchFamily="2" charset="0"/>
                <a:cs typeface="Poppins" panose="00000500000000000000" pitchFamily="2" charset="0"/>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edit Master text styles</a:t>
            </a:r>
          </a:p>
        </p:txBody>
      </p:sp>
      <p:sp>
        <p:nvSpPr>
          <p:cNvPr id="122" name="Freeform: Shape 121">
            <a:extLst>
              <a:ext uri="{FF2B5EF4-FFF2-40B4-BE49-F238E27FC236}">
                <a16:creationId xmlns:a16="http://schemas.microsoft.com/office/drawing/2014/main" id="{80D5ADCB-55E4-CC26-1D0D-834DA2AAE5F6}"/>
              </a:ext>
            </a:extLst>
          </p:cNvPr>
          <p:cNvSpPr/>
          <p:nvPr userDrawn="1"/>
        </p:nvSpPr>
        <p:spPr>
          <a:xfrm>
            <a:off x="716280" y="1436371"/>
            <a:ext cx="13194584" cy="6069330"/>
          </a:xfrm>
          <a:custGeom>
            <a:avLst/>
            <a:gdLst>
              <a:gd name="connsiteX0" fmla="*/ 155543 w 3532188"/>
              <a:gd name="connsiteY0" fmla="*/ 0 h 5057775"/>
              <a:gd name="connsiteX1" fmla="*/ 3376645 w 3532188"/>
              <a:gd name="connsiteY1" fmla="*/ 0 h 5057775"/>
              <a:gd name="connsiteX2" fmla="*/ 3532188 w 3532188"/>
              <a:gd name="connsiteY2" fmla="*/ 155543 h 5057775"/>
              <a:gd name="connsiteX3" fmla="*/ 3532188 w 3532188"/>
              <a:gd name="connsiteY3" fmla="*/ 4902232 h 5057775"/>
              <a:gd name="connsiteX4" fmla="*/ 3376645 w 3532188"/>
              <a:gd name="connsiteY4" fmla="*/ 5057775 h 5057775"/>
              <a:gd name="connsiteX5" fmla="*/ 155543 w 3532188"/>
              <a:gd name="connsiteY5" fmla="*/ 5057775 h 5057775"/>
              <a:gd name="connsiteX6" fmla="*/ 0 w 3532188"/>
              <a:gd name="connsiteY6" fmla="*/ 4902232 h 5057775"/>
              <a:gd name="connsiteX7" fmla="*/ 0 w 3532188"/>
              <a:gd name="connsiteY7" fmla="*/ 155543 h 5057775"/>
              <a:gd name="connsiteX8" fmla="*/ 155543 w 3532188"/>
              <a:gd name="connsiteY8" fmla="*/ 0 h 505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2188" h="5057775">
                <a:moveTo>
                  <a:pt x="155543" y="0"/>
                </a:moveTo>
                <a:lnTo>
                  <a:pt x="3376645" y="0"/>
                </a:lnTo>
                <a:cubicBezTo>
                  <a:pt x="3462606" y="0"/>
                  <a:pt x="3532188" y="69582"/>
                  <a:pt x="3532188" y="155543"/>
                </a:cubicBezTo>
                <a:lnTo>
                  <a:pt x="3532188" y="4902232"/>
                </a:lnTo>
                <a:cubicBezTo>
                  <a:pt x="3532188" y="4988193"/>
                  <a:pt x="3462606" y="5057775"/>
                  <a:pt x="3376645" y="5057775"/>
                </a:cubicBezTo>
                <a:lnTo>
                  <a:pt x="155543" y="5057775"/>
                </a:lnTo>
                <a:cubicBezTo>
                  <a:pt x="69582" y="5057775"/>
                  <a:pt x="0" y="4988193"/>
                  <a:pt x="0" y="4902232"/>
                </a:cubicBezTo>
                <a:lnTo>
                  <a:pt x="0" y="155543"/>
                </a:lnTo>
                <a:cubicBezTo>
                  <a:pt x="0" y="69582"/>
                  <a:pt x="69582" y="0"/>
                  <a:pt x="155543"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920" b="1"/>
          </a:p>
        </p:txBody>
      </p:sp>
      <p:sp>
        <p:nvSpPr>
          <p:cNvPr id="97" name="Text Placeholder 42">
            <a:extLst>
              <a:ext uri="{FF2B5EF4-FFF2-40B4-BE49-F238E27FC236}">
                <a16:creationId xmlns:a16="http://schemas.microsoft.com/office/drawing/2014/main" id="{26D0105A-7EAD-39F3-370D-B2FE3CF98339}"/>
              </a:ext>
            </a:extLst>
          </p:cNvPr>
          <p:cNvSpPr>
            <a:spLocks noGrp="1"/>
          </p:cNvSpPr>
          <p:nvPr userDrawn="1">
            <p:ph type="body" sz="quarter" idx="26" hasCustomPrompt="1"/>
          </p:nvPr>
        </p:nvSpPr>
        <p:spPr>
          <a:xfrm>
            <a:off x="954405" y="4217396"/>
            <a:ext cx="3760471" cy="517064"/>
          </a:xfrm>
        </p:spPr>
        <p:txBody>
          <a:bodyPr wrap="square" anchor="ctr" anchorCtr="0">
            <a:noAutofit/>
          </a:bodyPr>
          <a:lstStyle>
            <a:lvl1pPr>
              <a:defRPr sz="1680" b="0">
                <a:solidFill>
                  <a:srgbClr val="2BADE3"/>
                </a:solidFill>
                <a:latin typeface="Poppins" panose="00000500000000000000" pitchFamily="2" charset="0"/>
                <a:cs typeface="Poppins" panose="00000500000000000000" pitchFamily="2" charset="0"/>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Add title here. Keep text short. Stay within the box.</a:t>
            </a:r>
          </a:p>
        </p:txBody>
      </p:sp>
      <p:sp>
        <p:nvSpPr>
          <p:cNvPr id="98" name="Text Placeholder 42">
            <a:extLst>
              <a:ext uri="{FF2B5EF4-FFF2-40B4-BE49-F238E27FC236}">
                <a16:creationId xmlns:a16="http://schemas.microsoft.com/office/drawing/2014/main" id="{40636567-D33C-82C2-3603-7384EDFEA3A7}"/>
              </a:ext>
            </a:extLst>
          </p:cNvPr>
          <p:cNvSpPr>
            <a:spLocks noGrp="1"/>
          </p:cNvSpPr>
          <p:nvPr userDrawn="1">
            <p:ph type="body" sz="quarter" idx="27" hasCustomPrompt="1"/>
          </p:nvPr>
        </p:nvSpPr>
        <p:spPr>
          <a:xfrm>
            <a:off x="954405" y="4972585"/>
            <a:ext cx="3760471" cy="2294989"/>
          </a:xfrm>
        </p:spPr>
        <p:txBody>
          <a:bodyPr wrap="square" anchor="t" anchorCtr="0">
            <a:noAutofit/>
          </a:bodyPr>
          <a:lstStyle>
            <a:lvl1pPr>
              <a:defRPr sz="1680" b="0">
                <a:solidFill>
                  <a:schemeClr val="tx2"/>
                </a:solidFill>
                <a:latin typeface="Poppins" panose="00000500000000000000" pitchFamily="2" charset="0"/>
                <a:cs typeface="Poppins" panose="00000500000000000000" pitchFamily="2" charset="0"/>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insert text. Please make sure your text remains within the text box. Font size may be reduced to a minimum of 10pt.</a:t>
            </a:r>
          </a:p>
        </p:txBody>
      </p:sp>
      <p:sp>
        <p:nvSpPr>
          <p:cNvPr id="9" name="Oval 8">
            <a:extLst>
              <a:ext uri="{FF2B5EF4-FFF2-40B4-BE49-F238E27FC236}">
                <a16:creationId xmlns:a16="http://schemas.microsoft.com/office/drawing/2014/main" id="{A6327830-78D7-97DE-AEE5-5D90B089BAE3}"/>
              </a:ext>
            </a:extLst>
          </p:cNvPr>
          <p:cNvSpPr>
            <a:spLocks noChangeAspect="1"/>
          </p:cNvSpPr>
          <p:nvPr userDrawn="1"/>
        </p:nvSpPr>
        <p:spPr>
          <a:xfrm>
            <a:off x="1937819" y="1929106"/>
            <a:ext cx="1795548" cy="1795548"/>
          </a:xfrm>
          <a:prstGeom prst="ellipse">
            <a:avLst/>
          </a:prstGeom>
          <a:solidFill>
            <a:srgbClr val="063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70"/>
          </a:p>
        </p:txBody>
      </p:sp>
      <p:sp>
        <p:nvSpPr>
          <p:cNvPr id="107" name="Picture Placeholder 106">
            <a:extLst>
              <a:ext uri="{FF2B5EF4-FFF2-40B4-BE49-F238E27FC236}">
                <a16:creationId xmlns:a16="http://schemas.microsoft.com/office/drawing/2014/main" id="{8F85EB75-6214-07DD-F967-BCF5B2886A1D}"/>
              </a:ext>
            </a:extLst>
          </p:cNvPr>
          <p:cNvSpPr>
            <a:spLocks noGrp="1"/>
          </p:cNvSpPr>
          <p:nvPr>
            <p:ph type="pic" sz="quarter" idx="28" hasCustomPrompt="1"/>
          </p:nvPr>
        </p:nvSpPr>
        <p:spPr>
          <a:xfrm>
            <a:off x="2295593" y="2286813"/>
            <a:ext cx="1080000" cy="1080136"/>
          </a:xfrm>
        </p:spPr>
        <p:txBody>
          <a:bodyPr anchor="ctr" anchorCtr="0">
            <a:noAutofit/>
          </a:bodyPr>
          <a:lstStyle>
            <a:lvl1pPr algn="ctr">
              <a:defRPr sz="1680">
                <a:solidFill>
                  <a:schemeClr val="bg1"/>
                </a:solidFill>
              </a:defRPr>
            </a:lvl1pPr>
          </a:lstStyle>
          <a:p>
            <a:r>
              <a:rPr lang="en-US"/>
              <a:t>Click to insert icon</a:t>
            </a:r>
            <a:endParaRPr lang="en-GB"/>
          </a:p>
        </p:txBody>
      </p:sp>
      <p:sp>
        <p:nvSpPr>
          <p:cNvPr id="3" name="Oval 2">
            <a:extLst>
              <a:ext uri="{FF2B5EF4-FFF2-40B4-BE49-F238E27FC236}">
                <a16:creationId xmlns:a16="http://schemas.microsoft.com/office/drawing/2014/main" id="{1FA493A1-ADFE-28B5-366A-218A23FFB413}"/>
              </a:ext>
            </a:extLst>
          </p:cNvPr>
          <p:cNvSpPr>
            <a:spLocks noChangeAspect="1"/>
          </p:cNvSpPr>
          <p:nvPr userDrawn="1"/>
        </p:nvSpPr>
        <p:spPr>
          <a:xfrm>
            <a:off x="6414569" y="1929106"/>
            <a:ext cx="1795548" cy="1795548"/>
          </a:xfrm>
          <a:prstGeom prst="ellipse">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70"/>
          </a:p>
        </p:txBody>
      </p:sp>
      <p:sp>
        <p:nvSpPr>
          <p:cNvPr id="4" name="Oval 3">
            <a:extLst>
              <a:ext uri="{FF2B5EF4-FFF2-40B4-BE49-F238E27FC236}">
                <a16:creationId xmlns:a16="http://schemas.microsoft.com/office/drawing/2014/main" id="{4B47767B-7E78-791C-1451-21EDCEF5F3E6}"/>
              </a:ext>
            </a:extLst>
          </p:cNvPr>
          <p:cNvSpPr>
            <a:spLocks noChangeAspect="1"/>
          </p:cNvSpPr>
          <p:nvPr userDrawn="1"/>
        </p:nvSpPr>
        <p:spPr>
          <a:xfrm>
            <a:off x="10891319" y="1929106"/>
            <a:ext cx="1795548" cy="1795548"/>
          </a:xfrm>
          <a:prstGeom prst="ellipse">
            <a:avLst/>
          </a:prstGeom>
          <a:solidFill>
            <a:srgbClr val="F994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70"/>
          </a:p>
        </p:txBody>
      </p:sp>
      <p:pic>
        <p:nvPicPr>
          <p:cNvPr id="5" name="Picture 4">
            <a:extLst>
              <a:ext uri="{FF2B5EF4-FFF2-40B4-BE49-F238E27FC236}">
                <a16:creationId xmlns:a16="http://schemas.microsoft.com/office/drawing/2014/main" id="{E33B2E9A-DC7E-DFED-875E-56C6B2E7C256}"/>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Tree>
    <p:extLst>
      <p:ext uri="{BB962C8B-B14F-4D97-AF65-F5344CB8AC3E}">
        <p14:creationId xmlns:p14="http://schemas.microsoft.com/office/powerpoint/2010/main" val="123804802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Five Image and Text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D2A0A-BA80-EDEC-3791-DB7DFD2934A8}"/>
              </a:ext>
            </a:extLst>
          </p:cNvPr>
          <p:cNvSpPr>
            <a:spLocks noGrp="1"/>
          </p:cNvSpPr>
          <p:nvPr>
            <p:ph type="title"/>
          </p:nvPr>
        </p:nvSpPr>
        <p:spPr>
          <a:xfrm>
            <a:off x="714376" y="344806"/>
            <a:ext cx="13199744" cy="517064"/>
          </a:xfrm>
        </p:spPr>
        <p:txBody>
          <a:bodyPr>
            <a:noAutofit/>
          </a:bodyPr>
          <a:lstStyle>
            <a:lvl1pPr>
              <a:defRPr b="0">
                <a:solidFill>
                  <a:srgbClr val="063A79"/>
                </a:solidFill>
                <a:latin typeface="Poppins" pitchFamily="2" charset="77"/>
                <a:cs typeface="Poppins" pitchFamily="2" charset="77"/>
              </a:defRPr>
            </a:lvl1pPr>
          </a:lstStyle>
          <a:p>
            <a:r>
              <a:rPr lang="en-US"/>
              <a:t>Click to edit Master title style</a:t>
            </a:r>
            <a:endParaRPr lang="en-GB"/>
          </a:p>
        </p:txBody>
      </p:sp>
      <p:sp>
        <p:nvSpPr>
          <p:cNvPr id="43" name="Text Placeholder 42">
            <a:extLst>
              <a:ext uri="{FF2B5EF4-FFF2-40B4-BE49-F238E27FC236}">
                <a16:creationId xmlns:a16="http://schemas.microsoft.com/office/drawing/2014/main" id="{B932512B-AF5E-CF66-3C4D-171FA0CB0BDB}"/>
              </a:ext>
            </a:extLst>
          </p:cNvPr>
          <p:cNvSpPr>
            <a:spLocks noGrp="1"/>
          </p:cNvSpPr>
          <p:nvPr>
            <p:ph type="body" sz="quarter" idx="22"/>
          </p:nvPr>
        </p:nvSpPr>
        <p:spPr>
          <a:xfrm>
            <a:off x="714376" y="868321"/>
            <a:ext cx="13201920" cy="332399"/>
          </a:xfrm>
        </p:spPr>
        <p:txBody>
          <a:bodyPr>
            <a:spAutoFit/>
          </a:bodyPr>
          <a:lstStyle>
            <a:lvl1pPr>
              <a:defRPr sz="2160">
                <a:solidFill>
                  <a:srgbClr val="2BADE3"/>
                </a:solidFill>
                <a:latin typeface="Poppins" pitchFamily="2" charset="77"/>
                <a:cs typeface="Poppins" pitchFamily="2" charset="77"/>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edit Master text styles</a:t>
            </a:r>
          </a:p>
        </p:txBody>
      </p:sp>
      <p:sp>
        <p:nvSpPr>
          <p:cNvPr id="24" name="Text Placeholder 23">
            <a:extLst>
              <a:ext uri="{FF2B5EF4-FFF2-40B4-BE49-F238E27FC236}">
                <a16:creationId xmlns:a16="http://schemas.microsoft.com/office/drawing/2014/main" id="{505ED63C-98F5-B964-A563-459409DB0C1B}"/>
              </a:ext>
            </a:extLst>
          </p:cNvPr>
          <p:cNvSpPr>
            <a:spLocks noGrp="1"/>
          </p:cNvSpPr>
          <p:nvPr>
            <p:ph type="body" sz="quarter" idx="25" hasCustomPrompt="1"/>
          </p:nvPr>
        </p:nvSpPr>
        <p:spPr>
          <a:xfrm>
            <a:off x="716279" y="5671080"/>
            <a:ext cx="2462400" cy="1834620"/>
          </a:xfrm>
          <a:custGeom>
            <a:avLst/>
            <a:gdLst>
              <a:gd name="connsiteX0" fmla="*/ 0 w 2052000"/>
              <a:gd name="connsiteY0" fmla="*/ 0 h 1528850"/>
              <a:gd name="connsiteX1" fmla="*/ 2052000 w 2052000"/>
              <a:gd name="connsiteY1" fmla="*/ 0 h 1528850"/>
              <a:gd name="connsiteX2" fmla="*/ 2052000 w 2052000"/>
              <a:gd name="connsiteY2" fmla="*/ 1373307 h 1528850"/>
              <a:gd name="connsiteX3" fmla="*/ 1896457 w 2052000"/>
              <a:gd name="connsiteY3" fmla="*/ 1528850 h 1528850"/>
              <a:gd name="connsiteX4" fmla="*/ 155543 w 2052000"/>
              <a:gd name="connsiteY4" fmla="*/ 1528850 h 1528850"/>
              <a:gd name="connsiteX5" fmla="*/ 0 w 2052000"/>
              <a:gd name="connsiteY5" fmla="*/ 1373307 h 15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2000" h="1528850">
                <a:moveTo>
                  <a:pt x="0" y="0"/>
                </a:moveTo>
                <a:lnTo>
                  <a:pt x="2052000" y="0"/>
                </a:lnTo>
                <a:lnTo>
                  <a:pt x="2052000" y="1373307"/>
                </a:lnTo>
                <a:cubicBezTo>
                  <a:pt x="2052000" y="1459268"/>
                  <a:pt x="1982418" y="1528850"/>
                  <a:pt x="1896457" y="1528850"/>
                </a:cubicBezTo>
                <a:lnTo>
                  <a:pt x="155543" y="1528850"/>
                </a:lnTo>
                <a:cubicBezTo>
                  <a:pt x="69582" y="1528850"/>
                  <a:pt x="0" y="1459268"/>
                  <a:pt x="0" y="1373307"/>
                </a:cubicBezTo>
                <a:close/>
              </a:path>
            </a:pathLst>
          </a:custGeom>
          <a:solidFill>
            <a:srgbClr val="063A79"/>
          </a:solidFill>
        </p:spPr>
        <p:txBody>
          <a:bodyPr wrap="square" lIns="180000" tIns="180000" rIns="180000" bIns="180000">
            <a:noAutofit/>
          </a:bodyPr>
          <a:lstStyle>
            <a:lvl1pPr>
              <a:defRPr sz="1680">
                <a:solidFill>
                  <a:schemeClr val="bg1"/>
                </a:solidFill>
                <a:latin typeface="Poppins" pitchFamily="2" charset="77"/>
                <a:cs typeface="Poppins" pitchFamily="2" charset="77"/>
              </a:defRPr>
            </a:lvl1pPr>
          </a:lstStyle>
          <a:p>
            <a:pPr lvl="0"/>
            <a:r>
              <a:rPr lang="en-US"/>
              <a:t>Click to insert text. Please make sure your text remains within the text box. </a:t>
            </a:r>
          </a:p>
        </p:txBody>
      </p:sp>
      <p:sp>
        <p:nvSpPr>
          <p:cNvPr id="20" name="Picture Placeholder 19">
            <a:extLst>
              <a:ext uri="{FF2B5EF4-FFF2-40B4-BE49-F238E27FC236}">
                <a16:creationId xmlns:a16="http://schemas.microsoft.com/office/drawing/2014/main" id="{2F0403CA-2B5F-716B-64DD-9544729C8D9B}"/>
              </a:ext>
            </a:extLst>
          </p:cNvPr>
          <p:cNvSpPr>
            <a:spLocks noGrp="1"/>
          </p:cNvSpPr>
          <p:nvPr>
            <p:ph type="pic" sz="quarter" idx="26"/>
          </p:nvPr>
        </p:nvSpPr>
        <p:spPr>
          <a:xfrm>
            <a:off x="716279" y="1436370"/>
            <a:ext cx="2462400" cy="4234706"/>
          </a:xfrm>
          <a:custGeom>
            <a:avLst/>
            <a:gdLst>
              <a:gd name="connsiteX0" fmla="*/ 155543 w 2052000"/>
              <a:gd name="connsiteY0" fmla="*/ 0 h 3528922"/>
              <a:gd name="connsiteX1" fmla="*/ 1896457 w 2052000"/>
              <a:gd name="connsiteY1" fmla="*/ 0 h 3528922"/>
              <a:gd name="connsiteX2" fmla="*/ 2052000 w 2052000"/>
              <a:gd name="connsiteY2" fmla="*/ 155543 h 3528922"/>
              <a:gd name="connsiteX3" fmla="*/ 2052000 w 2052000"/>
              <a:gd name="connsiteY3" fmla="*/ 3528922 h 3528922"/>
              <a:gd name="connsiteX4" fmla="*/ 0 w 2052000"/>
              <a:gd name="connsiteY4" fmla="*/ 3528922 h 3528922"/>
              <a:gd name="connsiteX5" fmla="*/ 0 w 2052000"/>
              <a:gd name="connsiteY5" fmla="*/ 155543 h 3528922"/>
              <a:gd name="connsiteX6" fmla="*/ 155543 w 2052000"/>
              <a:gd name="connsiteY6" fmla="*/ 0 h 352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000" h="3528922">
                <a:moveTo>
                  <a:pt x="155543" y="0"/>
                </a:moveTo>
                <a:lnTo>
                  <a:pt x="1896457" y="0"/>
                </a:lnTo>
                <a:cubicBezTo>
                  <a:pt x="1982418" y="0"/>
                  <a:pt x="2052000" y="69582"/>
                  <a:pt x="2052000" y="155543"/>
                </a:cubicBezTo>
                <a:lnTo>
                  <a:pt x="2052000" y="3528922"/>
                </a:lnTo>
                <a:lnTo>
                  <a:pt x="0" y="3528922"/>
                </a:lnTo>
                <a:lnTo>
                  <a:pt x="0" y="155543"/>
                </a:lnTo>
                <a:cubicBezTo>
                  <a:pt x="0" y="69582"/>
                  <a:pt x="69582" y="0"/>
                  <a:pt x="155543" y="0"/>
                </a:cubicBezTo>
                <a:close/>
              </a:path>
            </a:pathLst>
          </a:custGeom>
          <a:solidFill>
            <a:schemeClr val="bg1">
              <a:lumMod val="95000"/>
            </a:schemeClr>
          </a:solidFill>
        </p:spPr>
        <p:txBody>
          <a:bodyPr wrap="square" lIns="0" tIns="0" rIns="0" bIns="0" anchor="ctr" anchorCtr="0">
            <a:noAutofit/>
          </a:bodyPr>
          <a:lstStyle>
            <a:lvl1pPr algn="ctr">
              <a:defRPr>
                <a:latin typeface="Poppins" pitchFamily="2" charset="77"/>
                <a:cs typeface="Poppins" pitchFamily="2" charset="77"/>
              </a:defRPr>
            </a:lvl1pPr>
          </a:lstStyle>
          <a:p>
            <a:r>
              <a:rPr lang="en-US"/>
              <a:t>Click icon to add picture</a:t>
            </a:r>
            <a:endParaRPr lang="en-GB"/>
          </a:p>
        </p:txBody>
      </p:sp>
      <p:sp>
        <p:nvSpPr>
          <p:cNvPr id="25" name="Text Placeholder 24">
            <a:extLst>
              <a:ext uri="{FF2B5EF4-FFF2-40B4-BE49-F238E27FC236}">
                <a16:creationId xmlns:a16="http://schemas.microsoft.com/office/drawing/2014/main" id="{A4C3C58E-D995-1CA9-40DB-E34BAA1BD3FC}"/>
              </a:ext>
            </a:extLst>
          </p:cNvPr>
          <p:cNvSpPr>
            <a:spLocks noGrp="1"/>
          </p:cNvSpPr>
          <p:nvPr>
            <p:ph type="body" sz="quarter" idx="27" hasCustomPrompt="1"/>
          </p:nvPr>
        </p:nvSpPr>
        <p:spPr>
          <a:xfrm>
            <a:off x="3400682" y="5671080"/>
            <a:ext cx="2462400" cy="1834620"/>
          </a:xfrm>
          <a:custGeom>
            <a:avLst/>
            <a:gdLst>
              <a:gd name="connsiteX0" fmla="*/ 0 w 2052000"/>
              <a:gd name="connsiteY0" fmla="*/ 0 h 1528850"/>
              <a:gd name="connsiteX1" fmla="*/ 2052000 w 2052000"/>
              <a:gd name="connsiteY1" fmla="*/ 0 h 1528850"/>
              <a:gd name="connsiteX2" fmla="*/ 2052000 w 2052000"/>
              <a:gd name="connsiteY2" fmla="*/ 1373307 h 1528850"/>
              <a:gd name="connsiteX3" fmla="*/ 1896457 w 2052000"/>
              <a:gd name="connsiteY3" fmla="*/ 1528850 h 1528850"/>
              <a:gd name="connsiteX4" fmla="*/ 155543 w 2052000"/>
              <a:gd name="connsiteY4" fmla="*/ 1528850 h 1528850"/>
              <a:gd name="connsiteX5" fmla="*/ 0 w 2052000"/>
              <a:gd name="connsiteY5" fmla="*/ 1373307 h 15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2000" h="1528850">
                <a:moveTo>
                  <a:pt x="0" y="0"/>
                </a:moveTo>
                <a:lnTo>
                  <a:pt x="2052000" y="0"/>
                </a:lnTo>
                <a:lnTo>
                  <a:pt x="2052000" y="1373307"/>
                </a:lnTo>
                <a:cubicBezTo>
                  <a:pt x="2052000" y="1459268"/>
                  <a:pt x="1982418" y="1528850"/>
                  <a:pt x="1896457" y="1528850"/>
                </a:cubicBezTo>
                <a:lnTo>
                  <a:pt x="155543" y="1528850"/>
                </a:lnTo>
                <a:cubicBezTo>
                  <a:pt x="69582" y="1528850"/>
                  <a:pt x="0" y="1459268"/>
                  <a:pt x="0" y="1373307"/>
                </a:cubicBezTo>
                <a:close/>
              </a:path>
            </a:pathLst>
          </a:custGeom>
          <a:solidFill>
            <a:srgbClr val="063A79"/>
          </a:solidFill>
        </p:spPr>
        <p:txBody>
          <a:bodyPr wrap="square" lIns="180000" tIns="180000" rIns="180000" bIns="180000">
            <a:noAutofit/>
          </a:bodyPr>
          <a:lstStyle>
            <a:lvl1pPr>
              <a:defRPr sz="1680">
                <a:solidFill>
                  <a:schemeClr val="bg1"/>
                </a:solidFill>
                <a:latin typeface="Poppins" pitchFamily="2" charset="77"/>
                <a:cs typeface="Poppins" pitchFamily="2" charset="77"/>
              </a:defRPr>
            </a:lvl1pPr>
          </a:lstStyle>
          <a:p>
            <a:pPr lvl="0"/>
            <a:r>
              <a:rPr lang="en-US"/>
              <a:t>Click to insert text. Please make sure your text remains within the text box. </a:t>
            </a:r>
          </a:p>
        </p:txBody>
      </p:sp>
      <p:sp>
        <p:nvSpPr>
          <p:cNvPr id="26" name="Picture Placeholder 25">
            <a:extLst>
              <a:ext uri="{FF2B5EF4-FFF2-40B4-BE49-F238E27FC236}">
                <a16:creationId xmlns:a16="http://schemas.microsoft.com/office/drawing/2014/main" id="{B210D589-FFC3-CADE-7466-664C73FA50A5}"/>
              </a:ext>
            </a:extLst>
          </p:cNvPr>
          <p:cNvSpPr>
            <a:spLocks noGrp="1"/>
          </p:cNvSpPr>
          <p:nvPr>
            <p:ph type="pic" sz="quarter" idx="28"/>
          </p:nvPr>
        </p:nvSpPr>
        <p:spPr>
          <a:xfrm>
            <a:off x="3400682" y="1436370"/>
            <a:ext cx="2462400" cy="4234706"/>
          </a:xfrm>
          <a:custGeom>
            <a:avLst/>
            <a:gdLst>
              <a:gd name="connsiteX0" fmla="*/ 155543 w 2052000"/>
              <a:gd name="connsiteY0" fmla="*/ 0 h 3528922"/>
              <a:gd name="connsiteX1" fmla="*/ 1896457 w 2052000"/>
              <a:gd name="connsiteY1" fmla="*/ 0 h 3528922"/>
              <a:gd name="connsiteX2" fmla="*/ 2052000 w 2052000"/>
              <a:gd name="connsiteY2" fmla="*/ 155543 h 3528922"/>
              <a:gd name="connsiteX3" fmla="*/ 2052000 w 2052000"/>
              <a:gd name="connsiteY3" fmla="*/ 3528922 h 3528922"/>
              <a:gd name="connsiteX4" fmla="*/ 0 w 2052000"/>
              <a:gd name="connsiteY4" fmla="*/ 3528922 h 3528922"/>
              <a:gd name="connsiteX5" fmla="*/ 0 w 2052000"/>
              <a:gd name="connsiteY5" fmla="*/ 155543 h 3528922"/>
              <a:gd name="connsiteX6" fmla="*/ 155543 w 2052000"/>
              <a:gd name="connsiteY6" fmla="*/ 0 h 352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000" h="3528922">
                <a:moveTo>
                  <a:pt x="155543" y="0"/>
                </a:moveTo>
                <a:lnTo>
                  <a:pt x="1896457" y="0"/>
                </a:lnTo>
                <a:cubicBezTo>
                  <a:pt x="1982418" y="0"/>
                  <a:pt x="2052000" y="69582"/>
                  <a:pt x="2052000" y="155543"/>
                </a:cubicBezTo>
                <a:lnTo>
                  <a:pt x="2052000" y="3528922"/>
                </a:lnTo>
                <a:lnTo>
                  <a:pt x="0" y="3528922"/>
                </a:lnTo>
                <a:lnTo>
                  <a:pt x="0" y="155543"/>
                </a:lnTo>
                <a:cubicBezTo>
                  <a:pt x="0" y="69582"/>
                  <a:pt x="69582" y="0"/>
                  <a:pt x="155543" y="0"/>
                </a:cubicBezTo>
                <a:close/>
              </a:path>
            </a:pathLst>
          </a:custGeom>
          <a:solidFill>
            <a:schemeClr val="bg1">
              <a:lumMod val="95000"/>
            </a:schemeClr>
          </a:solidFill>
        </p:spPr>
        <p:txBody>
          <a:bodyPr wrap="square" lIns="0" tIns="0" rIns="0" bIns="0" anchor="ctr" anchorCtr="0">
            <a:noAutofit/>
          </a:bodyPr>
          <a:lstStyle>
            <a:lvl1pPr algn="ctr">
              <a:defRPr>
                <a:latin typeface="Poppins" pitchFamily="2" charset="77"/>
                <a:cs typeface="Poppins" pitchFamily="2" charset="77"/>
              </a:defRPr>
            </a:lvl1pPr>
          </a:lstStyle>
          <a:p>
            <a:r>
              <a:rPr lang="en-US"/>
              <a:t>Click icon to add picture</a:t>
            </a:r>
            <a:endParaRPr lang="en-GB"/>
          </a:p>
        </p:txBody>
      </p:sp>
      <p:sp>
        <p:nvSpPr>
          <p:cNvPr id="27" name="Text Placeholder 26">
            <a:extLst>
              <a:ext uri="{FF2B5EF4-FFF2-40B4-BE49-F238E27FC236}">
                <a16:creationId xmlns:a16="http://schemas.microsoft.com/office/drawing/2014/main" id="{B157E815-9599-DB59-6446-5F5789186DB1}"/>
              </a:ext>
            </a:extLst>
          </p:cNvPr>
          <p:cNvSpPr>
            <a:spLocks noGrp="1"/>
          </p:cNvSpPr>
          <p:nvPr>
            <p:ph type="body" sz="quarter" idx="29" hasCustomPrompt="1"/>
          </p:nvPr>
        </p:nvSpPr>
        <p:spPr>
          <a:xfrm>
            <a:off x="6085086" y="5671080"/>
            <a:ext cx="2462400" cy="1834620"/>
          </a:xfrm>
          <a:custGeom>
            <a:avLst/>
            <a:gdLst>
              <a:gd name="connsiteX0" fmla="*/ 0 w 2052000"/>
              <a:gd name="connsiteY0" fmla="*/ 0 h 1528850"/>
              <a:gd name="connsiteX1" fmla="*/ 2052000 w 2052000"/>
              <a:gd name="connsiteY1" fmla="*/ 0 h 1528850"/>
              <a:gd name="connsiteX2" fmla="*/ 2052000 w 2052000"/>
              <a:gd name="connsiteY2" fmla="*/ 1373307 h 1528850"/>
              <a:gd name="connsiteX3" fmla="*/ 1896457 w 2052000"/>
              <a:gd name="connsiteY3" fmla="*/ 1528850 h 1528850"/>
              <a:gd name="connsiteX4" fmla="*/ 155543 w 2052000"/>
              <a:gd name="connsiteY4" fmla="*/ 1528850 h 1528850"/>
              <a:gd name="connsiteX5" fmla="*/ 0 w 2052000"/>
              <a:gd name="connsiteY5" fmla="*/ 1373307 h 15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2000" h="1528850">
                <a:moveTo>
                  <a:pt x="0" y="0"/>
                </a:moveTo>
                <a:lnTo>
                  <a:pt x="2052000" y="0"/>
                </a:lnTo>
                <a:lnTo>
                  <a:pt x="2052000" y="1373307"/>
                </a:lnTo>
                <a:cubicBezTo>
                  <a:pt x="2052000" y="1459268"/>
                  <a:pt x="1982418" y="1528850"/>
                  <a:pt x="1896457" y="1528850"/>
                </a:cubicBezTo>
                <a:lnTo>
                  <a:pt x="155543" y="1528850"/>
                </a:lnTo>
                <a:cubicBezTo>
                  <a:pt x="69582" y="1528850"/>
                  <a:pt x="0" y="1459268"/>
                  <a:pt x="0" y="1373307"/>
                </a:cubicBezTo>
                <a:close/>
              </a:path>
            </a:pathLst>
          </a:custGeom>
          <a:solidFill>
            <a:srgbClr val="063A79"/>
          </a:solidFill>
        </p:spPr>
        <p:txBody>
          <a:bodyPr wrap="square" lIns="180000" tIns="180000" rIns="180000" bIns="180000">
            <a:noAutofit/>
          </a:bodyPr>
          <a:lstStyle>
            <a:lvl1pPr>
              <a:defRPr sz="1680">
                <a:solidFill>
                  <a:schemeClr val="bg1"/>
                </a:solidFill>
                <a:latin typeface="Poppins" pitchFamily="2" charset="77"/>
                <a:cs typeface="Poppins" pitchFamily="2" charset="77"/>
              </a:defRPr>
            </a:lvl1pPr>
          </a:lstStyle>
          <a:p>
            <a:pPr lvl="0"/>
            <a:r>
              <a:rPr lang="en-US"/>
              <a:t>Click to insert text. Please make sure your text remains within the text box. </a:t>
            </a:r>
          </a:p>
        </p:txBody>
      </p:sp>
      <p:sp>
        <p:nvSpPr>
          <p:cNvPr id="28" name="Picture Placeholder 27">
            <a:extLst>
              <a:ext uri="{FF2B5EF4-FFF2-40B4-BE49-F238E27FC236}">
                <a16:creationId xmlns:a16="http://schemas.microsoft.com/office/drawing/2014/main" id="{146ACC38-FC89-47D4-2711-E129BE7054C2}"/>
              </a:ext>
            </a:extLst>
          </p:cNvPr>
          <p:cNvSpPr>
            <a:spLocks noGrp="1"/>
          </p:cNvSpPr>
          <p:nvPr>
            <p:ph type="pic" sz="quarter" idx="30"/>
          </p:nvPr>
        </p:nvSpPr>
        <p:spPr>
          <a:xfrm>
            <a:off x="6085086" y="1436370"/>
            <a:ext cx="2462400" cy="4234706"/>
          </a:xfrm>
          <a:custGeom>
            <a:avLst/>
            <a:gdLst>
              <a:gd name="connsiteX0" fmla="*/ 155543 w 2052000"/>
              <a:gd name="connsiteY0" fmla="*/ 0 h 3528922"/>
              <a:gd name="connsiteX1" fmla="*/ 1896457 w 2052000"/>
              <a:gd name="connsiteY1" fmla="*/ 0 h 3528922"/>
              <a:gd name="connsiteX2" fmla="*/ 2052000 w 2052000"/>
              <a:gd name="connsiteY2" fmla="*/ 155543 h 3528922"/>
              <a:gd name="connsiteX3" fmla="*/ 2052000 w 2052000"/>
              <a:gd name="connsiteY3" fmla="*/ 3528922 h 3528922"/>
              <a:gd name="connsiteX4" fmla="*/ 0 w 2052000"/>
              <a:gd name="connsiteY4" fmla="*/ 3528922 h 3528922"/>
              <a:gd name="connsiteX5" fmla="*/ 0 w 2052000"/>
              <a:gd name="connsiteY5" fmla="*/ 155543 h 3528922"/>
              <a:gd name="connsiteX6" fmla="*/ 155543 w 2052000"/>
              <a:gd name="connsiteY6" fmla="*/ 0 h 352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000" h="3528922">
                <a:moveTo>
                  <a:pt x="155543" y="0"/>
                </a:moveTo>
                <a:lnTo>
                  <a:pt x="1896457" y="0"/>
                </a:lnTo>
                <a:cubicBezTo>
                  <a:pt x="1982418" y="0"/>
                  <a:pt x="2052000" y="69582"/>
                  <a:pt x="2052000" y="155543"/>
                </a:cubicBezTo>
                <a:lnTo>
                  <a:pt x="2052000" y="3528922"/>
                </a:lnTo>
                <a:lnTo>
                  <a:pt x="0" y="3528922"/>
                </a:lnTo>
                <a:lnTo>
                  <a:pt x="0" y="155543"/>
                </a:lnTo>
                <a:cubicBezTo>
                  <a:pt x="0" y="69582"/>
                  <a:pt x="69582" y="0"/>
                  <a:pt x="155543" y="0"/>
                </a:cubicBezTo>
                <a:close/>
              </a:path>
            </a:pathLst>
          </a:custGeom>
          <a:solidFill>
            <a:schemeClr val="bg1">
              <a:lumMod val="95000"/>
            </a:schemeClr>
          </a:solidFill>
        </p:spPr>
        <p:txBody>
          <a:bodyPr wrap="square" lIns="0" tIns="0" rIns="0" bIns="0" anchor="ctr" anchorCtr="0">
            <a:noAutofit/>
          </a:bodyPr>
          <a:lstStyle>
            <a:lvl1pPr algn="ctr">
              <a:defRPr>
                <a:latin typeface="Poppins" pitchFamily="2" charset="77"/>
                <a:cs typeface="Poppins" pitchFamily="2" charset="77"/>
              </a:defRPr>
            </a:lvl1pPr>
          </a:lstStyle>
          <a:p>
            <a:r>
              <a:rPr lang="en-US"/>
              <a:t>Click icon to add picture</a:t>
            </a:r>
            <a:endParaRPr lang="en-GB"/>
          </a:p>
        </p:txBody>
      </p:sp>
      <p:sp>
        <p:nvSpPr>
          <p:cNvPr id="29" name="Text Placeholder 28">
            <a:extLst>
              <a:ext uri="{FF2B5EF4-FFF2-40B4-BE49-F238E27FC236}">
                <a16:creationId xmlns:a16="http://schemas.microsoft.com/office/drawing/2014/main" id="{DA204B94-23EA-FA41-981F-D1E4630A957A}"/>
              </a:ext>
            </a:extLst>
          </p:cNvPr>
          <p:cNvSpPr>
            <a:spLocks noGrp="1"/>
          </p:cNvSpPr>
          <p:nvPr>
            <p:ph type="body" sz="quarter" idx="31" hasCustomPrompt="1"/>
          </p:nvPr>
        </p:nvSpPr>
        <p:spPr>
          <a:xfrm>
            <a:off x="8769490" y="5671080"/>
            <a:ext cx="2462400" cy="1834620"/>
          </a:xfrm>
          <a:custGeom>
            <a:avLst/>
            <a:gdLst>
              <a:gd name="connsiteX0" fmla="*/ 0 w 2052000"/>
              <a:gd name="connsiteY0" fmla="*/ 0 h 1528850"/>
              <a:gd name="connsiteX1" fmla="*/ 2052000 w 2052000"/>
              <a:gd name="connsiteY1" fmla="*/ 0 h 1528850"/>
              <a:gd name="connsiteX2" fmla="*/ 2052000 w 2052000"/>
              <a:gd name="connsiteY2" fmla="*/ 1373307 h 1528850"/>
              <a:gd name="connsiteX3" fmla="*/ 1896457 w 2052000"/>
              <a:gd name="connsiteY3" fmla="*/ 1528850 h 1528850"/>
              <a:gd name="connsiteX4" fmla="*/ 155543 w 2052000"/>
              <a:gd name="connsiteY4" fmla="*/ 1528850 h 1528850"/>
              <a:gd name="connsiteX5" fmla="*/ 0 w 2052000"/>
              <a:gd name="connsiteY5" fmla="*/ 1373307 h 15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2000" h="1528850">
                <a:moveTo>
                  <a:pt x="0" y="0"/>
                </a:moveTo>
                <a:lnTo>
                  <a:pt x="2052000" y="0"/>
                </a:lnTo>
                <a:lnTo>
                  <a:pt x="2052000" y="1373307"/>
                </a:lnTo>
                <a:cubicBezTo>
                  <a:pt x="2052000" y="1459268"/>
                  <a:pt x="1982418" y="1528850"/>
                  <a:pt x="1896457" y="1528850"/>
                </a:cubicBezTo>
                <a:lnTo>
                  <a:pt x="155543" y="1528850"/>
                </a:lnTo>
                <a:cubicBezTo>
                  <a:pt x="69582" y="1528850"/>
                  <a:pt x="0" y="1459268"/>
                  <a:pt x="0" y="1373307"/>
                </a:cubicBezTo>
                <a:close/>
              </a:path>
            </a:pathLst>
          </a:custGeom>
          <a:solidFill>
            <a:srgbClr val="063A79"/>
          </a:solidFill>
        </p:spPr>
        <p:txBody>
          <a:bodyPr wrap="square" lIns="180000" tIns="180000" rIns="180000" bIns="180000">
            <a:noAutofit/>
          </a:bodyPr>
          <a:lstStyle>
            <a:lvl1pPr>
              <a:defRPr sz="1680">
                <a:solidFill>
                  <a:schemeClr val="bg1"/>
                </a:solidFill>
                <a:latin typeface="Poppins" pitchFamily="2" charset="77"/>
                <a:cs typeface="Poppins" pitchFamily="2" charset="77"/>
              </a:defRPr>
            </a:lvl1pPr>
          </a:lstStyle>
          <a:p>
            <a:pPr lvl="0"/>
            <a:r>
              <a:rPr lang="en-US"/>
              <a:t>Click to insert text. Please make sure your text remains within the text box. </a:t>
            </a:r>
          </a:p>
        </p:txBody>
      </p:sp>
      <p:sp>
        <p:nvSpPr>
          <p:cNvPr id="30" name="Picture Placeholder 29">
            <a:extLst>
              <a:ext uri="{FF2B5EF4-FFF2-40B4-BE49-F238E27FC236}">
                <a16:creationId xmlns:a16="http://schemas.microsoft.com/office/drawing/2014/main" id="{0297EA6A-D358-14AA-32EA-F14A566EA70B}"/>
              </a:ext>
            </a:extLst>
          </p:cNvPr>
          <p:cNvSpPr>
            <a:spLocks noGrp="1"/>
          </p:cNvSpPr>
          <p:nvPr>
            <p:ph type="pic" sz="quarter" idx="32"/>
          </p:nvPr>
        </p:nvSpPr>
        <p:spPr>
          <a:xfrm>
            <a:off x="8769490" y="1436370"/>
            <a:ext cx="2462400" cy="4234706"/>
          </a:xfrm>
          <a:custGeom>
            <a:avLst/>
            <a:gdLst>
              <a:gd name="connsiteX0" fmla="*/ 155543 w 2052000"/>
              <a:gd name="connsiteY0" fmla="*/ 0 h 3528922"/>
              <a:gd name="connsiteX1" fmla="*/ 1896457 w 2052000"/>
              <a:gd name="connsiteY1" fmla="*/ 0 h 3528922"/>
              <a:gd name="connsiteX2" fmla="*/ 2052000 w 2052000"/>
              <a:gd name="connsiteY2" fmla="*/ 155543 h 3528922"/>
              <a:gd name="connsiteX3" fmla="*/ 2052000 w 2052000"/>
              <a:gd name="connsiteY3" fmla="*/ 3528922 h 3528922"/>
              <a:gd name="connsiteX4" fmla="*/ 0 w 2052000"/>
              <a:gd name="connsiteY4" fmla="*/ 3528922 h 3528922"/>
              <a:gd name="connsiteX5" fmla="*/ 0 w 2052000"/>
              <a:gd name="connsiteY5" fmla="*/ 155543 h 3528922"/>
              <a:gd name="connsiteX6" fmla="*/ 155543 w 2052000"/>
              <a:gd name="connsiteY6" fmla="*/ 0 h 352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000" h="3528922">
                <a:moveTo>
                  <a:pt x="155543" y="0"/>
                </a:moveTo>
                <a:lnTo>
                  <a:pt x="1896457" y="0"/>
                </a:lnTo>
                <a:cubicBezTo>
                  <a:pt x="1982418" y="0"/>
                  <a:pt x="2052000" y="69582"/>
                  <a:pt x="2052000" y="155543"/>
                </a:cubicBezTo>
                <a:lnTo>
                  <a:pt x="2052000" y="3528922"/>
                </a:lnTo>
                <a:lnTo>
                  <a:pt x="0" y="3528922"/>
                </a:lnTo>
                <a:lnTo>
                  <a:pt x="0" y="155543"/>
                </a:lnTo>
                <a:cubicBezTo>
                  <a:pt x="0" y="69582"/>
                  <a:pt x="69582" y="0"/>
                  <a:pt x="155543" y="0"/>
                </a:cubicBezTo>
                <a:close/>
              </a:path>
            </a:pathLst>
          </a:custGeom>
          <a:solidFill>
            <a:schemeClr val="bg1">
              <a:lumMod val="95000"/>
            </a:schemeClr>
          </a:solidFill>
        </p:spPr>
        <p:txBody>
          <a:bodyPr wrap="square" lIns="0" tIns="0" rIns="0" bIns="0" anchor="ctr" anchorCtr="0">
            <a:noAutofit/>
          </a:bodyPr>
          <a:lstStyle>
            <a:lvl1pPr algn="ctr">
              <a:defRPr>
                <a:latin typeface="Poppins" pitchFamily="2" charset="77"/>
                <a:cs typeface="Poppins" pitchFamily="2" charset="77"/>
              </a:defRPr>
            </a:lvl1pPr>
          </a:lstStyle>
          <a:p>
            <a:r>
              <a:rPr lang="en-US"/>
              <a:t>Click icon to add picture</a:t>
            </a:r>
            <a:endParaRPr lang="en-GB"/>
          </a:p>
        </p:txBody>
      </p:sp>
      <p:sp>
        <p:nvSpPr>
          <p:cNvPr id="31" name="Text Placeholder 30">
            <a:extLst>
              <a:ext uri="{FF2B5EF4-FFF2-40B4-BE49-F238E27FC236}">
                <a16:creationId xmlns:a16="http://schemas.microsoft.com/office/drawing/2014/main" id="{349E439D-5CD1-CE34-4423-B42A8176BBB1}"/>
              </a:ext>
            </a:extLst>
          </p:cNvPr>
          <p:cNvSpPr>
            <a:spLocks noGrp="1"/>
          </p:cNvSpPr>
          <p:nvPr>
            <p:ph type="body" sz="quarter" idx="33" hasCustomPrompt="1"/>
          </p:nvPr>
        </p:nvSpPr>
        <p:spPr>
          <a:xfrm>
            <a:off x="11453896" y="5671080"/>
            <a:ext cx="2462400" cy="1834620"/>
          </a:xfrm>
          <a:custGeom>
            <a:avLst/>
            <a:gdLst>
              <a:gd name="connsiteX0" fmla="*/ 0 w 2052000"/>
              <a:gd name="connsiteY0" fmla="*/ 0 h 1528850"/>
              <a:gd name="connsiteX1" fmla="*/ 2052000 w 2052000"/>
              <a:gd name="connsiteY1" fmla="*/ 0 h 1528850"/>
              <a:gd name="connsiteX2" fmla="*/ 2052000 w 2052000"/>
              <a:gd name="connsiteY2" fmla="*/ 1373307 h 1528850"/>
              <a:gd name="connsiteX3" fmla="*/ 1896457 w 2052000"/>
              <a:gd name="connsiteY3" fmla="*/ 1528850 h 1528850"/>
              <a:gd name="connsiteX4" fmla="*/ 155543 w 2052000"/>
              <a:gd name="connsiteY4" fmla="*/ 1528850 h 1528850"/>
              <a:gd name="connsiteX5" fmla="*/ 0 w 2052000"/>
              <a:gd name="connsiteY5" fmla="*/ 1373307 h 15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2000" h="1528850">
                <a:moveTo>
                  <a:pt x="0" y="0"/>
                </a:moveTo>
                <a:lnTo>
                  <a:pt x="2052000" y="0"/>
                </a:lnTo>
                <a:lnTo>
                  <a:pt x="2052000" y="1373307"/>
                </a:lnTo>
                <a:cubicBezTo>
                  <a:pt x="2052000" y="1459268"/>
                  <a:pt x="1982418" y="1528850"/>
                  <a:pt x="1896457" y="1528850"/>
                </a:cubicBezTo>
                <a:lnTo>
                  <a:pt x="155543" y="1528850"/>
                </a:lnTo>
                <a:cubicBezTo>
                  <a:pt x="69582" y="1528850"/>
                  <a:pt x="0" y="1459268"/>
                  <a:pt x="0" y="1373307"/>
                </a:cubicBezTo>
                <a:close/>
              </a:path>
            </a:pathLst>
          </a:custGeom>
          <a:solidFill>
            <a:srgbClr val="063A79"/>
          </a:solidFill>
        </p:spPr>
        <p:txBody>
          <a:bodyPr wrap="square" lIns="180000" tIns="180000" rIns="180000" bIns="180000">
            <a:noAutofit/>
          </a:bodyPr>
          <a:lstStyle>
            <a:lvl1pPr>
              <a:defRPr sz="1680">
                <a:solidFill>
                  <a:schemeClr val="bg1"/>
                </a:solidFill>
                <a:latin typeface="Poppins" pitchFamily="2" charset="77"/>
                <a:cs typeface="Poppins" pitchFamily="2" charset="77"/>
              </a:defRPr>
            </a:lvl1pPr>
          </a:lstStyle>
          <a:p>
            <a:pPr lvl="0"/>
            <a:r>
              <a:rPr lang="en-US"/>
              <a:t>Click to insert text. Please make sure your text remains within the text box. </a:t>
            </a:r>
          </a:p>
        </p:txBody>
      </p:sp>
      <p:sp>
        <p:nvSpPr>
          <p:cNvPr id="32" name="Picture Placeholder 31">
            <a:extLst>
              <a:ext uri="{FF2B5EF4-FFF2-40B4-BE49-F238E27FC236}">
                <a16:creationId xmlns:a16="http://schemas.microsoft.com/office/drawing/2014/main" id="{FB3B7BB5-6480-A332-A9F6-3294CB6D03FD}"/>
              </a:ext>
            </a:extLst>
          </p:cNvPr>
          <p:cNvSpPr>
            <a:spLocks noGrp="1"/>
          </p:cNvSpPr>
          <p:nvPr>
            <p:ph type="pic" sz="quarter" idx="34"/>
          </p:nvPr>
        </p:nvSpPr>
        <p:spPr>
          <a:xfrm>
            <a:off x="11453896" y="1436370"/>
            <a:ext cx="2462400" cy="4234706"/>
          </a:xfrm>
          <a:custGeom>
            <a:avLst/>
            <a:gdLst>
              <a:gd name="connsiteX0" fmla="*/ 155543 w 2052000"/>
              <a:gd name="connsiteY0" fmla="*/ 0 h 3528922"/>
              <a:gd name="connsiteX1" fmla="*/ 1896457 w 2052000"/>
              <a:gd name="connsiteY1" fmla="*/ 0 h 3528922"/>
              <a:gd name="connsiteX2" fmla="*/ 2052000 w 2052000"/>
              <a:gd name="connsiteY2" fmla="*/ 155543 h 3528922"/>
              <a:gd name="connsiteX3" fmla="*/ 2052000 w 2052000"/>
              <a:gd name="connsiteY3" fmla="*/ 3528922 h 3528922"/>
              <a:gd name="connsiteX4" fmla="*/ 0 w 2052000"/>
              <a:gd name="connsiteY4" fmla="*/ 3528922 h 3528922"/>
              <a:gd name="connsiteX5" fmla="*/ 0 w 2052000"/>
              <a:gd name="connsiteY5" fmla="*/ 155543 h 3528922"/>
              <a:gd name="connsiteX6" fmla="*/ 155543 w 2052000"/>
              <a:gd name="connsiteY6" fmla="*/ 0 h 352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000" h="3528922">
                <a:moveTo>
                  <a:pt x="155543" y="0"/>
                </a:moveTo>
                <a:lnTo>
                  <a:pt x="1896457" y="0"/>
                </a:lnTo>
                <a:cubicBezTo>
                  <a:pt x="1982418" y="0"/>
                  <a:pt x="2052000" y="69582"/>
                  <a:pt x="2052000" y="155543"/>
                </a:cubicBezTo>
                <a:lnTo>
                  <a:pt x="2052000" y="3528922"/>
                </a:lnTo>
                <a:lnTo>
                  <a:pt x="0" y="3528922"/>
                </a:lnTo>
                <a:lnTo>
                  <a:pt x="0" y="155543"/>
                </a:lnTo>
                <a:cubicBezTo>
                  <a:pt x="0" y="69582"/>
                  <a:pt x="69582" y="0"/>
                  <a:pt x="155543" y="0"/>
                </a:cubicBezTo>
                <a:close/>
              </a:path>
            </a:pathLst>
          </a:custGeom>
          <a:solidFill>
            <a:schemeClr val="bg1">
              <a:lumMod val="95000"/>
            </a:schemeClr>
          </a:solidFill>
        </p:spPr>
        <p:txBody>
          <a:bodyPr wrap="square" lIns="0" tIns="0" rIns="0" bIns="0" anchor="ctr" anchorCtr="0">
            <a:noAutofit/>
          </a:bodyPr>
          <a:lstStyle>
            <a:lvl1pPr algn="ctr">
              <a:defRPr>
                <a:latin typeface="Poppins" pitchFamily="2" charset="77"/>
                <a:cs typeface="Poppins" pitchFamily="2" charset="77"/>
              </a:defRPr>
            </a:lvl1pPr>
          </a:lstStyle>
          <a:p>
            <a:r>
              <a:rPr lang="en-US"/>
              <a:t>Click icon to add picture</a:t>
            </a:r>
            <a:endParaRPr lang="en-GB"/>
          </a:p>
        </p:txBody>
      </p:sp>
      <p:pic>
        <p:nvPicPr>
          <p:cNvPr id="4" name="Picture 3">
            <a:extLst>
              <a:ext uri="{FF2B5EF4-FFF2-40B4-BE49-F238E27FC236}">
                <a16:creationId xmlns:a16="http://schemas.microsoft.com/office/drawing/2014/main" id="{56140B65-0774-16FE-2BBE-7894B2E00E1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Tree>
    <p:extLst>
      <p:ext uri="{BB962C8B-B14F-4D97-AF65-F5344CB8AC3E}">
        <p14:creationId xmlns:p14="http://schemas.microsoft.com/office/powerpoint/2010/main" val="106806107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hree Icons Column">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033AB226-7AB1-14C7-6398-1DBFCC968375}"/>
              </a:ext>
            </a:extLst>
          </p:cNvPr>
          <p:cNvSpPr/>
          <p:nvPr userDrawn="1"/>
        </p:nvSpPr>
        <p:spPr>
          <a:xfrm>
            <a:off x="0" y="-1"/>
            <a:ext cx="14630400" cy="2995523"/>
          </a:xfrm>
          <a:prstGeom prst="rect">
            <a:avLst/>
          </a:prstGeom>
          <a:solidFill>
            <a:srgbClr val="063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70"/>
          </a:p>
        </p:txBody>
      </p:sp>
      <p:sp>
        <p:nvSpPr>
          <p:cNvPr id="2" name="Title 1">
            <a:extLst>
              <a:ext uri="{FF2B5EF4-FFF2-40B4-BE49-F238E27FC236}">
                <a16:creationId xmlns:a16="http://schemas.microsoft.com/office/drawing/2014/main" id="{030D2A0A-BA80-EDEC-3791-DB7DFD2934A8}"/>
              </a:ext>
            </a:extLst>
          </p:cNvPr>
          <p:cNvSpPr>
            <a:spLocks noGrp="1"/>
          </p:cNvSpPr>
          <p:nvPr>
            <p:ph type="title"/>
          </p:nvPr>
        </p:nvSpPr>
        <p:spPr>
          <a:xfrm>
            <a:off x="714376" y="344806"/>
            <a:ext cx="13199744" cy="517064"/>
          </a:xfrm>
        </p:spPr>
        <p:txBody>
          <a:bodyPr>
            <a:noAutofit/>
          </a:bodyPr>
          <a:lstStyle>
            <a:lvl1pPr>
              <a:defRPr b="0">
                <a:solidFill>
                  <a:schemeClr val="bg1"/>
                </a:solidFill>
                <a:latin typeface="Poppins" panose="00000500000000000000" pitchFamily="2" charset="0"/>
                <a:cs typeface="Poppins" panose="00000500000000000000" pitchFamily="2" charset="0"/>
              </a:defRPr>
            </a:lvl1pPr>
          </a:lstStyle>
          <a:p>
            <a:r>
              <a:rPr lang="en-US"/>
              <a:t>Click to edit Master title style</a:t>
            </a:r>
            <a:endParaRPr lang="en-GB"/>
          </a:p>
        </p:txBody>
      </p:sp>
      <p:sp>
        <p:nvSpPr>
          <p:cNvPr id="43" name="Text Placeholder 42">
            <a:extLst>
              <a:ext uri="{FF2B5EF4-FFF2-40B4-BE49-F238E27FC236}">
                <a16:creationId xmlns:a16="http://schemas.microsoft.com/office/drawing/2014/main" id="{B932512B-AF5E-CF66-3C4D-171FA0CB0BDB}"/>
              </a:ext>
            </a:extLst>
          </p:cNvPr>
          <p:cNvSpPr>
            <a:spLocks noGrp="1"/>
          </p:cNvSpPr>
          <p:nvPr>
            <p:ph type="body" sz="quarter" idx="22"/>
          </p:nvPr>
        </p:nvSpPr>
        <p:spPr>
          <a:xfrm>
            <a:off x="716280" y="868321"/>
            <a:ext cx="13194586" cy="332399"/>
          </a:xfrm>
        </p:spPr>
        <p:txBody>
          <a:bodyPr>
            <a:spAutoFit/>
          </a:bodyPr>
          <a:lstStyle>
            <a:lvl1pPr>
              <a:defRPr sz="2160">
                <a:solidFill>
                  <a:srgbClr val="2BADE3"/>
                </a:solidFill>
                <a:latin typeface="Poppins" panose="00000500000000000000" pitchFamily="2" charset="0"/>
                <a:cs typeface="Poppins" panose="00000500000000000000" pitchFamily="2" charset="0"/>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edit Master text styles</a:t>
            </a:r>
          </a:p>
        </p:txBody>
      </p:sp>
      <p:sp>
        <p:nvSpPr>
          <p:cNvPr id="122" name="Freeform: Shape 121">
            <a:extLst>
              <a:ext uri="{FF2B5EF4-FFF2-40B4-BE49-F238E27FC236}">
                <a16:creationId xmlns:a16="http://schemas.microsoft.com/office/drawing/2014/main" id="{80D5ADCB-55E4-CC26-1D0D-834DA2AAE5F6}"/>
              </a:ext>
            </a:extLst>
          </p:cNvPr>
          <p:cNvSpPr/>
          <p:nvPr userDrawn="1"/>
        </p:nvSpPr>
        <p:spPr>
          <a:xfrm>
            <a:off x="716280" y="1436371"/>
            <a:ext cx="4238626" cy="6069330"/>
          </a:xfrm>
          <a:custGeom>
            <a:avLst/>
            <a:gdLst>
              <a:gd name="connsiteX0" fmla="*/ 155543 w 3532188"/>
              <a:gd name="connsiteY0" fmla="*/ 0 h 5057775"/>
              <a:gd name="connsiteX1" fmla="*/ 3376645 w 3532188"/>
              <a:gd name="connsiteY1" fmla="*/ 0 h 5057775"/>
              <a:gd name="connsiteX2" fmla="*/ 3532188 w 3532188"/>
              <a:gd name="connsiteY2" fmla="*/ 155543 h 5057775"/>
              <a:gd name="connsiteX3" fmla="*/ 3532188 w 3532188"/>
              <a:gd name="connsiteY3" fmla="*/ 4902232 h 5057775"/>
              <a:gd name="connsiteX4" fmla="*/ 3376645 w 3532188"/>
              <a:gd name="connsiteY4" fmla="*/ 5057775 h 5057775"/>
              <a:gd name="connsiteX5" fmla="*/ 155543 w 3532188"/>
              <a:gd name="connsiteY5" fmla="*/ 5057775 h 5057775"/>
              <a:gd name="connsiteX6" fmla="*/ 0 w 3532188"/>
              <a:gd name="connsiteY6" fmla="*/ 4902232 h 5057775"/>
              <a:gd name="connsiteX7" fmla="*/ 0 w 3532188"/>
              <a:gd name="connsiteY7" fmla="*/ 155543 h 5057775"/>
              <a:gd name="connsiteX8" fmla="*/ 155543 w 3532188"/>
              <a:gd name="connsiteY8" fmla="*/ 0 h 505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2188" h="5057775">
                <a:moveTo>
                  <a:pt x="155543" y="0"/>
                </a:moveTo>
                <a:lnTo>
                  <a:pt x="3376645" y="0"/>
                </a:lnTo>
                <a:cubicBezTo>
                  <a:pt x="3462606" y="0"/>
                  <a:pt x="3532188" y="69582"/>
                  <a:pt x="3532188" y="155543"/>
                </a:cubicBezTo>
                <a:lnTo>
                  <a:pt x="3532188" y="4902232"/>
                </a:lnTo>
                <a:cubicBezTo>
                  <a:pt x="3532188" y="4988193"/>
                  <a:pt x="3462606" y="5057775"/>
                  <a:pt x="3376645" y="5057775"/>
                </a:cubicBezTo>
                <a:lnTo>
                  <a:pt x="155543" y="5057775"/>
                </a:lnTo>
                <a:cubicBezTo>
                  <a:pt x="69582" y="5057775"/>
                  <a:pt x="0" y="4988193"/>
                  <a:pt x="0" y="4902232"/>
                </a:cubicBezTo>
                <a:lnTo>
                  <a:pt x="0" y="155543"/>
                </a:lnTo>
                <a:cubicBezTo>
                  <a:pt x="0" y="69582"/>
                  <a:pt x="69582" y="0"/>
                  <a:pt x="155543"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920" b="1"/>
          </a:p>
        </p:txBody>
      </p:sp>
      <p:sp>
        <p:nvSpPr>
          <p:cNvPr id="97" name="Text Placeholder 42">
            <a:extLst>
              <a:ext uri="{FF2B5EF4-FFF2-40B4-BE49-F238E27FC236}">
                <a16:creationId xmlns:a16="http://schemas.microsoft.com/office/drawing/2014/main" id="{26D0105A-7EAD-39F3-370D-B2FE3CF98339}"/>
              </a:ext>
            </a:extLst>
          </p:cNvPr>
          <p:cNvSpPr>
            <a:spLocks noGrp="1"/>
          </p:cNvSpPr>
          <p:nvPr userDrawn="1">
            <p:ph type="body" sz="quarter" idx="26" hasCustomPrompt="1"/>
          </p:nvPr>
        </p:nvSpPr>
        <p:spPr>
          <a:xfrm>
            <a:off x="954405" y="4217396"/>
            <a:ext cx="3760471" cy="517064"/>
          </a:xfrm>
        </p:spPr>
        <p:txBody>
          <a:bodyPr wrap="square" anchor="ctr" anchorCtr="0">
            <a:noAutofit/>
          </a:bodyPr>
          <a:lstStyle>
            <a:lvl1pPr>
              <a:defRPr sz="1680" b="0">
                <a:solidFill>
                  <a:srgbClr val="2BADE3"/>
                </a:solidFill>
                <a:latin typeface="Poppins" panose="00000500000000000000" pitchFamily="2" charset="0"/>
                <a:cs typeface="Poppins" panose="00000500000000000000" pitchFamily="2" charset="0"/>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Add title here. Keep text short. Stay within the box.</a:t>
            </a:r>
          </a:p>
        </p:txBody>
      </p:sp>
      <p:sp>
        <p:nvSpPr>
          <p:cNvPr id="98" name="Text Placeholder 42">
            <a:extLst>
              <a:ext uri="{FF2B5EF4-FFF2-40B4-BE49-F238E27FC236}">
                <a16:creationId xmlns:a16="http://schemas.microsoft.com/office/drawing/2014/main" id="{40636567-D33C-82C2-3603-7384EDFEA3A7}"/>
              </a:ext>
            </a:extLst>
          </p:cNvPr>
          <p:cNvSpPr>
            <a:spLocks noGrp="1"/>
          </p:cNvSpPr>
          <p:nvPr userDrawn="1">
            <p:ph type="body" sz="quarter" idx="27" hasCustomPrompt="1"/>
          </p:nvPr>
        </p:nvSpPr>
        <p:spPr>
          <a:xfrm>
            <a:off x="954405" y="4972585"/>
            <a:ext cx="3760471" cy="2294989"/>
          </a:xfrm>
        </p:spPr>
        <p:txBody>
          <a:bodyPr wrap="square" anchor="t" anchorCtr="0">
            <a:noAutofit/>
          </a:bodyPr>
          <a:lstStyle>
            <a:lvl1pPr>
              <a:defRPr sz="1680" b="0">
                <a:solidFill>
                  <a:schemeClr val="tx2"/>
                </a:solidFill>
                <a:latin typeface="Poppins" panose="00000500000000000000" pitchFamily="2" charset="0"/>
                <a:cs typeface="Poppins" panose="00000500000000000000" pitchFamily="2" charset="0"/>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insert text. Please make sure your text remains within the text box. Font size may be reduced to a minimum of 10pt.</a:t>
            </a:r>
          </a:p>
        </p:txBody>
      </p:sp>
      <p:sp>
        <p:nvSpPr>
          <p:cNvPr id="123" name="Freeform: Shape 122">
            <a:extLst>
              <a:ext uri="{FF2B5EF4-FFF2-40B4-BE49-F238E27FC236}">
                <a16:creationId xmlns:a16="http://schemas.microsoft.com/office/drawing/2014/main" id="{A7A9EDA7-A5AC-7E8E-6FDE-4B40827F1A03}"/>
              </a:ext>
            </a:extLst>
          </p:cNvPr>
          <p:cNvSpPr/>
          <p:nvPr userDrawn="1"/>
        </p:nvSpPr>
        <p:spPr>
          <a:xfrm>
            <a:off x="5193030" y="1436371"/>
            <a:ext cx="4238626" cy="6069330"/>
          </a:xfrm>
          <a:custGeom>
            <a:avLst/>
            <a:gdLst>
              <a:gd name="connsiteX0" fmla="*/ 155543 w 3532188"/>
              <a:gd name="connsiteY0" fmla="*/ 0 h 5057775"/>
              <a:gd name="connsiteX1" fmla="*/ 3376645 w 3532188"/>
              <a:gd name="connsiteY1" fmla="*/ 0 h 5057775"/>
              <a:gd name="connsiteX2" fmla="*/ 3532188 w 3532188"/>
              <a:gd name="connsiteY2" fmla="*/ 155543 h 5057775"/>
              <a:gd name="connsiteX3" fmla="*/ 3532188 w 3532188"/>
              <a:gd name="connsiteY3" fmla="*/ 4902232 h 5057775"/>
              <a:gd name="connsiteX4" fmla="*/ 3376645 w 3532188"/>
              <a:gd name="connsiteY4" fmla="*/ 5057775 h 5057775"/>
              <a:gd name="connsiteX5" fmla="*/ 155543 w 3532188"/>
              <a:gd name="connsiteY5" fmla="*/ 5057775 h 5057775"/>
              <a:gd name="connsiteX6" fmla="*/ 0 w 3532188"/>
              <a:gd name="connsiteY6" fmla="*/ 4902232 h 5057775"/>
              <a:gd name="connsiteX7" fmla="*/ 0 w 3532188"/>
              <a:gd name="connsiteY7" fmla="*/ 155543 h 5057775"/>
              <a:gd name="connsiteX8" fmla="*/ 155543 w 3532188"/>
              <a:gd name="connsiteY8" fmla="*/ 0 h 505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2188" h="5057775">
                <a:moveTo>
                  <a:pt x="155543" y="0"/>
                </a:moveTo>
                <a:lnTo>
                  <a:pt x="3376645" y="0"/>
                </a:lnTo>
                <a:cubicBezTo>
                  <a:pt x="3462606" y="0"/>
                  <a:pt x="3532188" y="69582"/>
                  <a:pt x="3532188" y="155543"/>
                </a:cubicBezTo>
                <a:lnTo>
                  <a:pt x="3532188" y="4902232"/>
                </a:lnTo>
                <a:cubicBezTo>
                  <a:pt x="3532188" y="4988193"/>
                  <a:pt x="3462606" y="5057775"/>
                  <a:pt x="3376645" y="5057775"/>
                </a:cubicBezTo>
                <a:lnTo>
                  <a:pt x="155543" y="5057775"/>
                </a:lnTo>
                <a:cubicBezTo>
                  <a:pt x="69582" y="5057775"/>
                  <a:pt x="0" y="4988193"/>
                  <a:pt x="0" y="4902232"/>
                </a:cubicBezTo>
                <a:lnTo>
                  <a:pt x="0" y="155543"/>
                </a:lnTo>
                <a:cubicBezTo>
                  <a:pt x="0" y="69582"/>
                  <a:pt x="69582" y="0"/>
                  <a:pt x="155543"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920" b="1"/>
          </a:p>
        </p:txBody>
      </p:sp>
      <p:sp>
        <p:nvSpPr>
          <p:cNvPr id="125" name="Text Placeholder 42">
            <a:extLst>
              <a:ext uri="{FF2B5EF4-FFF2-40B4-BE49-F238E27FC236}">
                <a16:creationId xmlns:a16="http://schemas.microsoft.com/office/drawing/2014/main" id="{1AE4352C-D74D-E6E7-CC44-43155C114D4B}"/>
              </a:ext>
            </a:extLst>
          </p:cNvPr>
          <p:cNvSpPr>
            <a:spLocks noGrp="1"/>
          </p:cNvSpPr>
          <p:nvPr>
            <p:ph type="body" sz="quarter" idx="29" hasCustomPrompt="1"/>
          </p:nvPr>
        </p:nvSpPr>
        <p:spPr>
          <a:xfrm>
            <a:off x="5431155" y="4217396"/>
            <a:ext cx="3760471" cy="517064"/>
          </a:xfrm>
        </p:spPr>
        <p:txBody>
          <a:bodyPr wrap="square" anchor="ctr" anchorCtr="0">
            <a:noAutofit/>
          </a:bodyPr>
          <a:lstStyle>
            <a:lvl1pPr>
              <a:defRPr sz="1680" b="0">
                <a:solidFill>
                  <a:srgbClr val="2BADE3"/>
                </a:solidFill>
                <a:latin typeface="Poppins" panose="00000500000000000000" pitchFamily="2" charset="0"/>
                <a:cs typeface="Poppins" panose="00000500000000000000" pitchFamily="2" charset="0"/>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Add title here. Keep text short. Stay within the box.</a:t>
            </a:r>
          </a:p>
        </p:txBody>
      </p:sp>
      <p:sp>
        <p:nvSpPr>
          <p:cNvPr id="126" name="Text Placeholder 42">
            <a:extLst>
              <a:ext uri="{FF2B5EF4-FFF2-40B4-BE49-F238E27FC236}">
                <a16:creationId xmlns:a16="http://schemas.microsoft.com/office/drawing/2014/main" id="{7CE98CF7-276F-EB60-653A-AAB9BFCC1779}"/>
              </a:ext>
            </a:extLst>
          </p:cNvPr>
          <p:cNvSpPr>
            <a:spLocks noGrp="1"/>
          </p:cNvSpPr>
          <p:nvPr>
            <p:ph type="body" sz="quarter" idx="30" hasCustomPrompt="1"/>
          </p:nvPr>
        </p:nvSpPr>
        <p:spPr>
          <a:xfrm>
            <a:off x="5431155" y="4972585"/>
            <a:ext cx="3760471" cy="2294989"/>
          </a:xfrm>
        </p:spPr>
        <p:txBody>
          <a:bodyPr wrap="square" anchor="t" anchorCtr="0">
            <a:noAutofit/>
          </a:bodyPr>
          <a:lstStyle>
            <a:lvl1pPr>
              <a:defRPr sz="1680" b="0">
                <a:solidFill>
                  <a:schemeClr val="tx2"/>
                </a:solidFill>
                <a:latin typeface="Poppins" panose="00000500000000000000" pitchFamily="2" charset="0"/>
                <a:cs typeface="Poppins" panose="00000500000000000000" pitchFamily="2" charset="0"/>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insert text. Please make sure your text remains within the text box. Font size may be reduced to a minimum of 10pt.</a:t>
            </a:r>
          </a:p>
        </p:txBody>
      </p:sp>
      <p:sp>
        <p:nvSpPr>
          <p:cNvPr id="128" name="Freeform: Shape 127">
            <a:extLst>
              <a:ext uri="{FF2B5EF4-FFF2-40B4-BE49-F238E27FC236}">
                <a16:creationId xmlns:a16="http://schemas.microsoft.com/office/drawing/2014/main" id="{6530F97F-0BE8-00BA-5FFA-06A65FE7B1BE}"/>
              </a:ext>
            </a:extLst>
          </p:cNvPr>
          <p:cNvSpPr/>
          <p:nvPr userDrawn="1"/>
        </p:nvSpPr>
        <p:spPr>
          <a:xfrm>
            <a:off x="9669780" y="1436371"/>
            <a:ext cx="4238626" cy="6069330"/>
          </a:xfrm>
          <a:custGeom>
            <a:avLst/>
            <a:gdLst>
              <a:gd name="connsiteX0" fmla="*/ 155543 w 3532188"/>
              <a:gd name="connsiteY0" fmla="*/ 0 h 5057775"/>
              <a:gd name="connsiteX1" fmla="*/ 3376645 w 3532188"/>
              <a:gd name="connsiteY1" fmla="*/ 0 h 5057775"/>
              <a:gd name="connsiteX2" fmla="*/ 3532188 w 3532188"/>
              <a:gd name="connsiteY2" fmla="*/ 155543 h 5057775"/>
              <a:gd name="connsiteX3" fmla="*/ 3532188 w 3532188"/>
              <a:gd name="connsiteY3" fmla="*/ 4902232 h 5057775"/>
              <a:gd name="connsiteX4" fmla="*/ 3376645 w 3532188"/>
              <a:gd name="connsiteY4" fmla="*/ 5057775 h 5057775"/>
              <a:gd name="connsiteX5" fmla="*/ 155543 w 3532188"/>
              <a:gd name="connsiteY5" fmla="*/ 5057775 h 5057775"/>
              <a:gd name="connsiteX6" fmla="*/ 0 w 3532188"/>
              <a:gd name="connsiteY6" fmla="*/ 4902232 h 5057775"/>
              <a:gd name="connsiteX7" fmla="*/ 0 w 3532188"/>
              <a:gd name="connsiteY7" fmla="*/ 155543 h 5057775"/>
              <a:gd name="connsiteX8" fmla="*/ 155543 w 3532188"/>
              <a:gd name="connsiteY8" fmla="*/ 0 h 505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2188" h="5057775">
                <a:moveTo>
                  <a:pt x="155543" y="0"/>
                </a:moveTo>
                <a:lnTo>
                  <a:pt x="3376645" y="0"/>
                </a:lnTo>
                <a:cubicBezTo>
                  <a:pt x="3462606" y="0"/>
                  <a:pt x="3532188" y="69582"/>
                  <a:pt x="3532188" y="155543"/>
                </a:cubicBezTo>
                <a:lnTo>
                  <a:pt x="3532188" y="4902232"/>
                </a:lnTo>
                <a:cubicBezTo>
                  <a:pt x="3532188" y="4988193"/>
                  <a:pt x="3462606" y="5057775"/>
                  <a:pt x="3376645" y="5057775"/>
                </a:cubicBezTo>
                <a:lnTo>
                  <a:pt x="155543" y="5057775"/>
                </a:lnTo>
                <a:cubicBezTo>
                  <a:pt x="69582" y="5057775"/>
                  <a:pt x="0" y="4988193"/>
                  <a:pt x="0" y="4902232"/>
                </a:cubicBezTo>
                <a:lnTo>
                  <a:pt x="0" y="155543"/>
                </a:lnTo>
                <a:cubicBezTo>
                  <a:pt x="0" y="69582"/>
                  <a:pt x="69582" y="0"/>
                  <a:pt x="155543"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920" b="1"/>
          </a:p>
        </p:txBody>
      </p:sp>
      <p:sp>
        <p:nvSpPr>
          <p:cNvPr id="130" name="Text Placeholder 42">
            <a:extLst>
              <a:ext uri="{FF2B5EF4-FFF2-40B4-BE49-F238E27FC236}">
                <a16:creationId xmlns:a16="http://schemas.microsoft.com/office/drawing/2014/main" id="{D6F96B01-9BB3-C96C-547E-E1E01E562065}"/>
              </a:ext>
            </a:extLst>
          </p:cNvPr>
          <p:cNvSpPr>
            <a:spLocks noGrp="1"/>
          </p:cNvSpPr>
          <p:nvPr>
            <p:ph type="body" sz="quarter" idx="32" hasCustomPrompt="1"/>
          </p:nvPr>
        </p:nvSpPr>
        <p:spPr>
          <a:xfrm>
            <a:off x="9907905" y="4217396"/>
            <a:ext cx="3760471" cy="517064"/>
          </a:xfrm>
        </p:spPr>
        <p:txBody>
          <a:bodyPr wrap="square" anchor="ctr" anchorCtr="0">
            <a:noAutofit/>
          </a:bodyPr>
          <a:lstStyle>
            <a:lvl1pPr>
              <a:defRPr sz="1680" b="0">
                <a:solidFill>
                  <a:srgbClr val="2BADE3"/>
                </a:solidFill>
                <a:latin typeface="Poppins" panose="00000500000000000000" pitchFamily="2" charset="0"/>
                <a:cs typeface="Poppins" panose="00000500000000000000" pitchFamily="2" charset="0"/>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Add title here. Keep text short. Stay within the box.</a:t>
            </a:r>
          </a:p>
        </p:txBody>
      </p:sp>
      <p:sp>
        <p:nvSpPr>
          <p:cNvPr id="131" name="Text Placeholder 42">
            <a:extLst>
              <a:ext uri="{FF2B5EF4-FFF2-40B4-BE49-F238E27FC236}">
                <a16:creationId xmlns:a16="http://schemas.microsoft.com/office/drawing/2014/main" id="{29F5C3E6-9664-51FA-B152-C6F1985E6E6B}"/>
              </a:ext>
            </a:extLst>
          </p:cNvPr>
          <p:cNvSpPr>
            <a:spLocks noGrp="1"/>
          </p:cNvSpPr>
          <p:nvPr>
            <p:ph type="body" sz="quarter" idx="33" hasCustomPrompt="1"/>
          </p:nvPr>
        </p:nvSpPr>
        <p:spPr>
          <a:xfrm>
            <a:off x="9907905" y="4972585"/>
            <a:ext cx="3760471" cy="2294989"/>
          </a:xfrm>
        </p:spPr>
        <p:txBody>
          <a:bodyPr wrap="square" anchor="t" anchorCtr="0">
            <a:noAutofit/>
          </a:bodyPr>
          <a:lstStyle>
            <a:lvl1pPr>
              <a:defRPr sz="1680" b="0">
                <a:solidFill>
                  <a:schemeClr val="tx2"/>
                </a:solidFill>
                <a:latin typeface="Poppins" panose="00000500000000000000" pitchFamily="2" charset="0"/>
                <a:cs typeface="Poppins" panose="00000500000000000000" pitchFamily="2" charset="0"/>
              </a:defRPr>
            </a:lvl1pPr>
            <a:lvl2pPr marL="2160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insert text. Please make sure your text remains within the text box. Font size may be reduced to a minimum of 10pt.</a:t>
            </a:r>
          </a:p>
        </p:txBody>
      </p:sp>
      <p:sp>
        <p:nvSpPr>
          <p:cNvPr id="9" name="Oval 8">
            <a:extLst>
              <a:ext uri="{FF2B5EF4-FFF2-40B4-BE49-F238E27FC236}">
                <a16:creationId xmlns:a16="http://schemas.microsoft.com/office/drawing/2014/main" id="{A6327830-78D7-97DE-AEE5-5D90B089BAE3}"/>
              </a:ext>
            </a:extLst>
          </p:cNvPr>
          <p:cNvSpPr>
            <a:spLocks noChangeAspect="1"/>
          </p:cNvSpPr>
          <p:nvPr userDrawn="1"/>
        </p:nvSpPr>
        <p:spPr>
          <a:xfrm>
            <a:off x="1937819" y="1929106"/>
            <a:ext cx="1795548" cy="1795548"/>
          </a:xfrm>
          <a:prstGeom prst="ellipse">
            <a:avLst/>
          </a:prstGeom>
          <a:solidFill>
            <a:srgbClr val="063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70"/>
          </a:p>
        </p:txBody>
      </p:sp>
      <p:sp>
        <p:nvSpPr>
          <p:cNvPr id="10" name="Oval 9">
            <a:extLst>
              <a:ext uri="{FF2B5EF4-FFF2-40B4-BE49-F238E27FC236}">
                <a16:creationId xmlns:a16="http://schemas.microsoft.com/office/drawing/2014/main" id="{B9CA04FE-D556-8F0D-D77A-96F27F273B67}"/>
              </a:ext>
            </a:extLst>
          </p:cNvPr>
          <p:cNvSpPr>
            <a:spLocks noChangeAspect="1"/>
          </p:cNvSpPr>
          <p:nvPr userDrawn="1"/>
        </p:nvSpPr>
        <p:spPr>
          <a:xfrm>
            <a:off x="6414569" y="1929106"/>
            <a:ext cx="1795548" cy="1795548"/>
          </a:xfrm>
          <a:prstGeom prst="ellipse">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70"/>
          </a:p>
        </p:txBody>
      </p:sp>
      <p:sp>
        <p:nvSpPr>
          <p:cNvPr id="11" name="Oval 10">
            <a:extLst>
              <a:ext uri="{FF2B5EF4-FFF2-40B4-BE49-F238E27FC236}">
                <a16:creationId xmlns:a16="http://schemas.microsoft.com/office/drawing/2014/main" id="{D144F4FF-94D9-BEEA-6F93-50D7327F6917}"/>
              </a:ext>
            </a:extLst>
          </p:cNvPr>
          <p:cNvSpPr>
            <a:spLocks noChangeAspect="1"/>
          </p:cNvSpPr>
          <p:nvPr userDrawn="1"/>
        </p:nvSpPr>
        <p:spPr>
          <a:xfrm>
            <a:off x="10891319" y="1929106"/>
            <a:ext cx="1795548" cy="1795548"/>
          </a:xfrm>
          <a:prstGeom prst="ellipse">
            <a:avLst/>
          </a:prstGeom>
          <a:solidFill>
            <a:srgbClr val="F994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70"/>
          </a:p>
        </p:txBody>
      </p:sp>
      <p:sp>
        <p:nvSpPr>
          <p:cNvPr id="107" name="Picture Placeholder 106">
            <a:extLst>
              <a:ext uri="{FF2B5EF4-FFF2-40B4-BE49-F238E27FC236}">
                <a16:creationId xmlns:a16="http://schemas.microsoft.com/office/drawing/2014/main" id="{8F85EB75-6214-07DD-F967-BCF5B2886A1D}"/>
              </a:ext>
            </a:extLst>
          </p:cNvPr>
          <p:cNvSpPr>
            <a:spLocks noGrp="1"/>
          </p:cNvSpPr>
          <p:nvPr>
            <p:ph type="pic" sz="quarter" idx="28" hasCustomPrompt="1"/>
          </p:nvPr>
        </p:nvSpPr>
        <p:spPr>
          <a:xfrm>
            <a:off x="2295593" y="2286813"/>
            <a:ext cx="1080000" cy="1080136"/>
          </a:xfrm>
        </p:spPr>
        <p:txBody>
          <a:bodyPr anchor="ctr" anchorCtr="0">
            <a:noAutofit/>
          </a:bodyPr>
          <a:lstStyle>
            <a:lvl1pPr algn="ctr">
              <a:defRPr sz="1680">
                <a:solidFill>
                  <a:schemeClr val="bg1"/>
                </a:solidFill>
              </a:defRPr>
            </a:lvl1pPr>
          </a:lstStyle>
          <a:p>
            <a:r>
              <a:rPr lang="en-US"/>
              <a:t>Click to insert icon</a:t>
            </a:r>
            <a:endParaRPr lang="en-GB"/>
          </a:p>
        </p:txBody>
      </p:sp>
      <p:sp>
        <p:nvSpPr>
          <p:cNvPr id="132" name="Picture Placeholder 106">
            <a:extLst>
              <a:ext uri="{FF2B5EF4-FFF2-40B4-BE49-F238E27FC236}">
                <a16:creationId xmlns:a16="http://schemas.microsoft.com/office/drawing/2014/main" id="{CDFE157E-C2EA-F676-D533-A92A75C674B1}"/>
              </a:ext>
            </a:extLst>
          </p:cNvPr>
          <p:cNvSpPr>
            <a:spLocks noGrp="1"/>
          </p:cNvSpPr>
          <p:nvPr>
            <p:ph type="pic" sz="quarter" idx="34" hasCustomPrompt="1"/>
          </p:nvPr>
        </p:nvSpPr>
        <p:spPr>
          <a:xfrm>
            <a:off x="11249093" y="2286813"/>
            <a:ext cx="1080000" cy="1080136"/>
          </a:xfrm>
        </p:spPr>
        <p:txBody>
          <a:bodyPr anchor="ctr" anchorCtr="0">
            <a:noAutofit/>
          </a:bodyPr>
          <a:lstStyle>
            <a:lvl1pPr algn="ctr">
              <a:defRPr sz="1680">
                <a:solidFill>
                  <a:schemeClr val="bg1"/>
                </a:solidFill>
              </a:defRPr>
            </a:lvl1pPr>
          </a:lstStyle>
          <a:p>
            <a:r>
              <a:rPr lang="en-US"/>
              <a:t>Click to insert icon</a:t>
            </a:r>
            <a:endParaRPr lang="en-GB"/>
          </a:p>
        </p:txBody>
      </p:sp>
      <p:sp>
        <p:nvSpPr>
          <p:cNvPr id="5" name="Picture Placeholder 106">
            <a:extLst>
              <a:ext uri="{FF2B5EF4-FFF2-40B4-BE49-F238E27FC236}">
                <a16:creationId xmlns:a16="http://schemas.microsoft.com/office/drawing/2014/main" id="{9E89B903-CF9E-15A9-AE2A-47963991CD2A}"/>
              </a:ext>
            </a:extLst>
          </p:cNvPr>
          <p:cNvSpPr>
            <a:spLocks noGrp="1"/>
          </p:cNvSpPr>
          <p:nvPr>
            <p:ph type="pic" sz="quarter" idx="38" hasCustomPrompt="1"/>
          </p:nvPr>
        </p:nvSpPr>
        <p:spPr>
          <a:xfrm>
            <a:off x="6772343" y="2286813"/>
            <a:ext cx="1080000" cy="1080136"/>
          </a:xfrm>
        </p:spPr>
        <p:txBody>
          <a:bodyPr anchor="ctr" anchorCtr="0">
            <a:noAutofit/>
          </a:bodyPr>
          <a:lstStyle>
            <a:lvl1pPr algn="ctr">
              <a:defRPr sz="1680">
                <a:solidFill>
                  <a:schemeClr val="bg1"/>
                </a:solidFill>
              </a:defRPr>
            </a:lvl1pPr>
          </a:lstStyle>
          <a:p>
            <a:r>
              <a:rPr lang="en-US"/>
              <a:t>Click to insert icon</a:t>
            </a:r>
            <a:endParaRPr lang="en-GB"/>
          </a:p>
        </p:txBody>
      </p:sp>
      <p:pic>
        <p:nvPicPr>
          <p:cNvPr id="4" name="Picture 3">
            <a:extLst>
              <a:ext uri="{FF2B5EF4-FFF2-40B4-BE49-F238E27FC236}">
                <a16:creationId xmlns:a16="http://schemas.microsoft.com/office/drawing/2014/main" id="{5812E05D-FFEF-9F6D-7D82-81DA8E22F8F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Tree>
    <p:extLst>
      <p:ext uri="{BB962C8B-B14F-4D97-AF65-F5344CB8AC3E}">
        <p14:creationId xmlns:p14="http://schemas.microsoft.com/office/powerpoint/2010/main" val="474210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theme" Target="../theme/theme2.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74.xml"/><Relationship Id="rId21" Type="http://schemas.openxmlformats.org/officeDocument/2006/relationships/slideLayout" Target="../slideLayouts/slideLayout69.xml"/><Relationship Id="rId42" Type="http://schemas.openxmlformats.org/officeDocument/2006/relationships/slideLayout" Target="../slideLayouts/slideLayout90.xml"/><Relationship Id="rId47" Type="http://schemas.openxmlformats.org/officeDocument/2006/relationships/slideLayout" Target="../slideLayouts/slideLayout95.xml"/><Relationship Id="rId63" Type="http://schemas.openxmlformats.org/officeDocument/2006/relationships/slideLayout" Target="../slideLayouts/slideLayout111.xml"/><Relationship Id="rId68" Type="http://schemas.openxmlformats.org/officeDocument/2006/relationships/slideLayout" Target="../slideLayouts/slideLayout116.xml"/><Relationship Id="rId16" Type="http://schemas.openxmlformats.org/officeDocument/2006/relationships/slideLayout" Target="../slideLayouts/slideLayout6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37" Type="http://schemas.openxmlformats.org/officeDocument/2006/relationships/slideLayout" Target="../slideLayouts/slideLayout85.xml"/><Relationship Id="rId40" Type="http://schemas.openxmlformats.org/officeDocument/2006/relationships/slideLayout" Target="../slideLayouts/slideLayout88.xml"/><Relationship Id="rId45" Type="http://schemas.openxmlformats.org/officeDocument/2006/relationships/slideLayout" Target="../slideLayouts/slideLayout93.xml"/><Relationship Id="rId53" Type="http://schemas.openxmlformats.org/officeDocument/2006/relationships/slideLayout" Target="../slideLayouts/slideLayout101.xml"/><Relationship Id="rId58" Type="http://schemas.openxmlformats.org/officeDocument/2006/relationships/slideLayout" Target="../slideLayouts/slideLayout106.xml"/><Relationship Id="rId66" Type="http://schemas.openxmlformats.org/officeDocument/2006/relationships/slideLayout" Target="../slideLayouts/slideLayout114.xml"/><Relationship Id="rId74" Type="http://schemas.openxmlformats.org/officeDocument/2006/relationships/slideLayout" Target="../slideLayouts/slideLayout122.xml"/><Relationship Id="rId5" Type="http://schemas.openxmlformats.org/officeDocument/2006/relationships/slideLayout" Target="../slideLayouts/slideLayout53.xml"/><Relationship Id="rId61" Type="http://schemas.openxmlformats.org/officeDocument/2006/relationships/slideLayout" Target="../slideLayouts/slideLayout109.xml"/><Relationship Id="rId19" Type="http://schemas.openxmlformats.org/officeDocument/2006/relationships/slideLayout" Target="../slideLayouts/slideLayout6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slideLayout" Target="../slideLayouts/slideLayout83.xml"/><Relationship Id="rId43" Type="http://schemas.openxmlformats.org/officeDocument/2006/relationships/slideLayout" Target="../slideLayouts/slideLayout91.xml"/><Relationship Id="rId48" Type="http://schemas.openxmlformats.org/officeDocument/2006/relationships/slideLayout" Target="../slideLayouts/slideLayout96.xml"/><Relationship Id="rId56" Type="http://schemas.openxmlformats.org/officeDocument/2006/relationships/slideLayout" Target="../slideLayouts/slideLayout104.xml"/><Relationship Id="rId64" Type="http://schemas.openxmlformats.org/officeDocument/2006/relationships/slideLayout" Target="../slideLayouts/slideLayout112.xml"/><Relationship Id="rId69" Type="http://schemas.openxmlformats.org/officeDocument/2006/relationships/slideLayout" Target="../slideLayouts/slideLayout117.xml"/><Relationship Id="rId77" Type="http://schemas.openxmlformats.org/officeDocument/2006/relationships/slideLayout" Target="../slideLayouts/slideLayout125.xml"/><Relationship Id="rId8" Type="http://schemas.openxmlformats.org/officeDocument/2006/relationships/slideLayout" Target="../slideLayouts/slideLayout56.xml"/><Relationship Id="rId51" Type="http://schemas.openxmlformats.org/officeDocument/2006/relationships/slideLayout" Target="../slideLayouts/slideLayout99.xml"/><Relationship Id="rId72" Type="http://schemas.openxmlformats.org/officeDocument/2006/relationships/slideLayout" Target="../slideLayouts/slideLayout120.xml"/><Relationship Id="rId3" Type="http://schemas.openxmlformats.org/officeDocument/2006/relationships/slideLayout" Target="../slideLayouts/slideLayout51.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38" Type="http://schemas.openxmlformats.org/officeDocument/2006/relationships/slideLayout" Target="../slideLayouts/slideLayout86.xml"/><Relationship Id="rId46" Type="http://schemas.openxmlformats.org/officeDocument/2006/relationships/slideLayout" Target="../slideLayouts/slideLayout94.xml"/><Relationship Id="rId59" Type="http://schemas.openxmlformats.org/officeDocument/2006/relationships/slideLayout" Target="../slideLayouts/slideLayout107.xml"/><Relationship Id="rId67" Type="http://schemas.openxmlformats.org/officeDocument/2006/relationships/slideLayout" Target="../slideLayouts/slideLayout115.xml"/><Relationship Id="rId20" Type="http://schemas.openxmlformats.org/officeDocument/2006/relationships/slideLayout" Target="../slideLayouts/slideLayout68.xml"/><Relationship Id="rId41" Type="http://schemas.openxmlformats.org/officeDocument/2006/relationships/slideLayout" Target="../slideLayouts/slideLayout89.xml"/><Relationship Id="rId54" Type="http://schemas.openxmlformats.org/officeDocument/2006/relationships/slideLayout" Target="../slideLayouts/slideLayout102.xml"/><Relationship Id="rId62" Type="http://schemas.openxmlformats.org/officeDocument/2006/relationships/slideLayout" Target="../slideLayouts/slideLayout110.xml"/><Relationship Id="rId70" Type="http://schemas.openxmlformats.org/officeDocument/2006/relationships/slideLayout" Target="../slideLayouts/slideLayout118.xml"/><Relationship Id="rId75" Type="http://schemas.openxmlformats.org/officeDocument/2006/relationships/slideLayout" Target="../slideLayouts/slideLayout123.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slideLayout" Target="../slideLayouts/slideLayout84.xml"/><Relationship Id="rId49" Type="http://schemas.openxmlformats.org/officeDocument/2006/relationships/slideLayout" Target="../slideLayouts/slideLayout97.xml"/><Relationship Id="rId57" Type="http://schemas.openxmlformats.org/officeDocument/2006/relationships/slideLayout" Target="../slideLayouts/slideLayout105.xml"/><Relationship Id="rId10" Type="http://schemas.openxmlformats.org/officeDocument/2006/relationships/slideLayout" Target="../slideLayouts/slideLayout58.xml"/><Relationship Id="rId31" Type="http://schemas.openxmlformats.org/officeDocument/2006/relationships/slideLayout" Target="../slideLayouts/slideLayout79.xml"/><Relationship Id="rId44" Type="http://schemas.openxmlformats.org/officeDocument/2006/relationships/slideLayout" Target="../slideLayouts/slideLayout92.xml"/><Relationship Id="rId52" Type="http://schemas.openxmlformats.org/officeDocument/2006/relationships/slideLayout" Target="../slideLayouts/slideLayout100.xml"/><Relationship Id="rId60" Type="http://schemas.openxmlformats.org/officeDocument/2006/relationships/slideLayout" Target="../slideLayouts/slideLayout108.xml"/><Relationship Id="rId65" Type="http://schemas.openxmlformats.org/officeDocument/2006/relationships/slideLayout" Target="../slideLayouts/slideLayout113.xml"/><Relationship Id="rId73" Type="http://schemas.openxmlformats.org/officeDocument/2006/relationships/slideLayout" Target="../slideLayouts/slideLayout121.xml"/><Relationship Id="rId78" Type="http://schemas.openxmlformats.org/officeDocument/2006/relationships/theme" Target="../theme/theme3.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9" Type="http://schemas.openxmlformats.org/officeDocument/2006/relationships/slideLayout" Target="../slideLayouts/slideLayout87.xml"/><Relationship Id="rId34" Type="http://schemas.openxmlformats.org/officeDocument/2006/relationships/slideLayout" Target="../slideLayouts/slideLayout82.xml"/><Relationship Id="rId50" Type="http://schemas.openxmlformats.org/officeDocument/2006/relationships/slideLayout" Target="../slideLayouts/slideLayout98.xml"/><Relationship Id="rId55" Type="http://schemas.openxmlformats.org/officeDocument/2006/relationships/slideLayout" Target="../slideLayouts/slideLayout103.xml"/><Relationship Id="rId76" Type="http://schemas.openxmlformats.org/officeDocument/2006/relationships/slideLayout" Target="../slideLayouts/slideLayout124.xml"/><Relationship Id="rId7" Type="http://schemas.openxmlformats.org/officeDocument/2006/relationships/slideLayout" Target="../slideLayouts/slideLayout55.xml"/><Relationship Id="rId71" Type="http://schemas.openxmlformats.org/officeDocument/2006/relationships/slideLayout" Target="../slideLayouts/slideLayout119.xml"/><Relationship Id="rId2" Type="http://schemas.openxmlformats.org/officeDocument/2006/relationships/slideLayout" Target="../slideLayouts/slideLayout50.xml"/><Relationship Id="rId29" Type="http://schemas.openxmlformats.org/officeDocument/2006/relationships/slideLayout" Target="../slideLayouts/slideLayout7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slideLayout" Target="../slideLayouts/slideLayout151.xml"/><Relationship Id="rId3" Type="http://schemas.openxmlformats.org/officeDocument/2006/relationships/slideLayout" Target="../slideLayouts/slideLayout128.xml"/><Relationship Id="rId21" Type="http://schemas.openxmlformats.org/officeDocument/2006/relationships/slideLayout" Target="../slideLayouts/slideLayout146.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0" Type="http://schemas.openxmlformats.org/officeDocument/2006/relationships/slideLayout" Target="../slideLayouts/slideLayout145.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320"/>
            <a:ext cx="13716000" cy="64008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199" y="1371600"/>
            <a:ext cx="13716000" cy="54864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48640" y="7628167"/>
            <a:ext cx="3292151" cy="365760"/>
          </a:xfrm>
          <a:prstGeom prst="rect">
            <a:avLst/>
          </a:prstGeom>
        </p:spPr>
        <p:txBody>
          <a:bodyPr vert="horz" lIns="91440" tIns="45720" rIns="91440" bIns="45720" rtlCol="0" anchor="ctr"/>
          <a:lstStyle>
            <a:lvl1pPr algn="l">
              <a:defRPr sz="1412">
                <a:solidFill>
                  <a:schemeClr val="tx1">
                    <a:tint val="75000"/>
                  </a:schemeClr>
                </a:solidFill>
                <a:latin typeface="Segoe UI" panose="020B0502040204020203" pitchFamily="34" charset="0"/>
              </a:defRPr>
            </a:lvl1pPr>
          </a:lstStyle>
          <a:p>
            <a:fld id="{6C1EC331-590E-4679-816A-DCB458BBD7AB}" type="datetime1">
              <a:rPr lang="en-US" smtClean="0"/>
              <a:t>12/7/25</a:t>
            </a:fld>
            <a:endParaRPr lang="en-US" dirty="0"/>
          </a:p>
        </p:txBody>
      </p:sp>
      <p:sp>
        <p:nvSpPr>
          <p:cNvPr id="5" name="Footer Placeholder 4"/>
          <p:cNvSpPr>
            <a:spLocks noGrp="1"/>
          </p:cNvSpPr>
          <p:nvPr>
            <p:ph type="ftr" sz="quarter" idx="3"/>
          </p:nvPr>
        </p:nvSpPr>
        <p:spPr>
          <a:xfrm>
            <a:off x="4846089" y="7628167"/>
            <a:ext cx="4938227" cy="437069"/>
          </a:xfrm>
          <a:prstGeom prst="rect">
            <a:avLst/>
          </a:prstGeom>
        </p:spPr>
        <p:txBody>
          <a:bodyPr vert="horz" lIns="91440" tIns="45720" rIns="91440" bIns="45720" rtlCol="0" anchor="ctr"/>
          <a:lstStyle>
            <a:lvl1pPr algn="ctr">
              <a:defRPr sz="1412">
                <a:solidFill>
                  <a:schemeClr val="tx1">
                    <a:tint val="75000"/>
                  </a:schemeClr>
                </a:solidFill>
                <a:latin typeface="Segoe UI" panose="020B0502040204020203" pitchFamily="34" charset="0"/>
              </a:defRPr>
            </a:lvl1pPr>
          </a:lstStyle>
          <a:p>
            <a:endParaRPr lang="en-US" dirty="0"/>
          </a:p>
        </p:txBody>
      </p:sp>
      <p:sp>
        <p:nvSpPr>
          <p:cNvPr id="6" name="Slide Number Placeholder 5"/>
          <p:cNvSpPr>
            <a:spLocks noGrp="1"/>
          </p:cNvSpPr>
          <p:nvPr>
            <p:ph type="sldNum" sz="quarter" idx="4"/>
          </p:nvPr>
        </p:nvSpPr>
        <p:spPr>
          <a:xfrm>
            <a:off x="13533120" y="7628166"/>
            <a:ext cx="640080" cy="365760"/>
          </a:xfrm>
          <a:prstGeom prst="rect">
            <a:avLst/>
          </a:prstGeom>
        </p:spPr>
        <p:txBody>
          <a:bodyPr vert="horz" lIns="91440" tIns="45720" rIns="91440" bIns="45720" rtlCol="0" anchor="ctr"/>
          <a:lstStyle>
            <a:lvl1pPr algn="r">
              <a:defRPr sz="1412">
                <a:solidFill>
                  <a:schemeClr val="tx1">
                    <a:tint val="75000"/>
                  </a:schemeClr>
                </a:solidFill>
                <a:latin typeface="Segoe UI" panose="020B0502040204020203" pitchFamily="34" charset="0"/>
              </a:defRPr>
            </a:lvl1pPr>
          </a:lstStyle>
          <a:p>
            <a:fld id="{49A40DB5-B054-4B52-B27D-446721D6CC27}" type="slidenum">
              <a:rPr lang="en-US" smtClean="0"/>
              <a:pPr/>
              <a:t>‹#›</a:t>
            </a:fld>
            <a:endParaRPr lang="en-US" dirty="0"/>
          </a:p>
        </p:txBody>
      </p:sp>
    </p:spTree>
    <p:extLst>
      <p:ext uri="{BB962C8B-B14F-4D97-AF65-F5344CB8AC3E}">
        <p14:creationId xmlns:p14="http://schemas.microsoft.com/office/powerpoint/2010/main" val="2845489276"/>
      </p:ext>
    </p:extLst>
  </p:cSld>
  <p:clrMap bg1="lt1" tx1="dk1" bg2="lt2" tx2="dk2" accent1="accent1" accent2="accent2" accent3="accent3" accent4="accent4" accent5="accent5" accent6="accent6" hlink="hlink" folHlink="folHlink"/>
  <p:sldLayoutIdLst>
    <p:sldLayoutId id="2147483712" r:id="rId1"/>
    <p:sldLayoutId id="2147483733" r:id="rId2"/>
    <p:sldLayoutId id="2147483731" r:id="rId3"/>
    <p:sldLayoutId id="2147483732" r:id="rId4"/>
    <p:sldLayoutId id="2147483734" r:id="rId5"/>
    <p:sldLayoutId id="2147483730" r:id="rId6"/>
    <p:sldLayoutId id="2147483714" r:id="rId7"/>
    <p:sldLayoutId id="2147483715" r:id="rId8"/>
    <p:sldLayoutId id="2147483716" r:id="rId9"/>
    <p:sldLayoutId id="2147483738" r:id="rId10"/>
    <p:sldLayoutId id="2147483718" r:id="rId11"/>
    <p:sldLayoutId id="2147483735" r:id="rId12"/>
    <p:sldLayoutId id="2147483736" r:id="rId13"/>
    <p:sldLayoutId id="2147483737" r:id="rId14"/>
    <p:sldLayoutId id="2147483717" r:id="rId15"/>
    <p:sldLayoutId id="2147483719" r:id="rId16"/>
    <p:sldLayoutId id="2147483720" r:id="rId17"/>
    <p:sldLayoutId id="2147483721" r:id="rId18"/>
    <p:sldLayoutId id="2147483713" r:id="rId19"/>
    <p:sldLayoutId id="2147483722" r:id="rId20"/>
    <p:sldLayoutId id="2147483723" r:id="rId21"/>
    <p:sldLayoutId id="2147483724" r:id="rId22"/>
    <p:sldLayoutId id="2147483726" r:id="rId23"/>
    <p:sldLayoutId id="2147483729" r:id="rId24"/>
  </p:sldLayoutIdLst>
  <p:hf sldNum="0" hdr="0" ftr="0" dt="0"/>
  <p:txStyles>
    <p:titleStyle>
      <a:lvl1pPr algn="l" defTabSz="1075883"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68971" indent="-268971" algn="l" defTabSz="1075883" rtl="0" eaLnBrk="1" latinLnBrk="0" hangingPunct="1">
        <a:lnSpc>
          <a:spcPct val="90000"/>
        </a:lnSpc>
        <a:spcBef>
          <a:spcPts val="1177"/>
        </a:spcBef>
        <a:buFont typeface="Arial" panose="020B0604020202020204" pitchFamily="34" charset="0"/>
        <a:buChar char="•"/>
        <a:defRPr sz="2353" kern="1200">
          <a:solidFill>
            <a:schemeClr val="tx1"/>
          </a:solidFill>
          <a:latin typeface="Segoe UI" panose="020B0502040204020203" pitchFamily="34" charset="0"/>
          <a:ea typeface="+mn-ea"/>
          <a:cs typeface="+mn-cs"/>
        </a:defRPr>
      </a:lvl1pPr>
      <a:lvl2pPr marL="806912"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Segoe UI" panose="020B0502040204020203" pitchFamily="34" charset="0"/>
          <a:ea typeface="+mn-ea"/>
          <a:cs typeface="+mn-cs"/>
        </a:defRPr>
      </a:lvl2pPr>
      <a:lvl3pPr marL="1344854" indent="-268971" algn="l" defTabSz="1075883" rtl="0" eaLnBrk="1" latinLnBrk="0" hangingPunct="1">
        <a:lnSpc>
          <a:spcPct val="90000"/>
        </a:lnSpc>
        <a:spcBef>
          <a:spcPts val="588"/>
        </a:spcBef>
        <a:buFont typeface="Arial" panose="020B0604020202020204" pitchFamily="34" charset="0"/>
        <a:buChar char="•"/>
        <a:defRPr sz="1883" kern="1200">
          <a:solidFill>
            <a:schemeClr val="tx1"/>
          </a:solidFill>
          <a:latin typeface="Segoe UI" panose="020B0502040204020203" pitchFamily="34" charset="0"/>
          <a:ea typeface="+mn-ea"/>
          <a:cs typeface="+mn-cs"/>
        </a:defRPr>
      </a:lvl3pPr>
      <a:lvl4pPr marL="1882795" indent="-268971" algn="l" defTabSz="1075883" rtl="0" eaLnBrk="1" latinLnBrk="0" hangingPunct="1">
        <a:lnSpc>
          <a:spcPct val="90000"/>
        </a:lnSpc>
        <a:spcBef>
          <a:spcPts val="588"/>
        </a:spcBef>
        <a:buFont typeface="Arial" panose="020B0604020202020204" pitchFamily="34" charset="0"/>
        <a:buChar char="•"/>
        <a:defRPr sz="1647" kern="1200">
          <a:solidFill>
            <a:schemeClr val="tx1"/>
          </a:solidFill>
          <a:latin typeface="Segoe UI" panose="020B0502040204020203" pitchFamily="34" charset="0"/>
          <a:ea typeface="+mn-ea"/>
          <a:cs typeface="+mn-cs"/>
        </a:defRPr>
      </a:lvl4pPr>
      <a:lvl5pPr marL="2420737" indent="-268971" algn="l" defTabSz="1075883" rtl="0" eaLnBrk="1" latinLnBrk="0" hangingPunct="1">
        <a:lnSpc>
          <a:spcPct val="90000"/>
        </a:lnSpc>
        <a:spcBef>
          <a:spcPts val="588"/>
        </a:spcBef>
        <a:buFont typeface="Arial" panose="020B0604020202020204" pitchFamily="34" charset="0"/>
        <a:buChar char="•"/>
        <a:defRPr sz="1647" kern="1200">
          <a:solidFill>
            <a:schemeClr val="tx1"/>
          </a:solidFill>
          <a:latin typeface="Segoe UI" panose="020B0502040204020203" pitchFamily="34" charset="0"/>
          <a:ea typeface="+mn-ea"/>
          <a:cs typeface="+mn-cs"/>
        </a:defRPr>
      </a:lvl5pPr>
      <a:lvl6pPr marL="2958678"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6pPr>
      <a:lvl7pPr marL="3496620"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7pPr>
      <a:lvl8pPr marL="4034561"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8pPr>
      <a:lvl9pPr marL="4572503"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9pPr>
    </p:bodyStyle>
    <p:otherStyle>
      <a:defPPr>
        <a:defRPr lang="en-US"/>
      </a:defPPr>
      <a:lvl1pPr marL="0" algn="l" defTabSz="1075883" rtl="0" eaLnBrk="1" latinLnBrk="0" hangingPunct="1">
        <a:defRPr sz="2118" kern="1200">
          <a:solidFill>
            <a:schemeClr val="tx1"/>
          </a:solidFill>
          <a:latin typeface="+mn-lt"/>
          <a:ea typeface="+mn-ea"/>
          <a:cs typeface="+mn-cs"/>
        </a:defRPr>
      </a:lvl1pPr>
      <a:lvl2pPr marL="537942" algn="l" defTabSz="1075883" rtl="0" eaLnBrk="1" latinLnBrk="0" hangingPunct="1">
        <a:defRPr sz="2118" kern="1200">
          <a:solidFill>
            <a:schemeClr val="tx1"/>
          </a:solidFill>
          <a:latin typeface="+mn-lt"/>
          <a:ea typeface="+mn-ea"/>
          <a:cs typeface="+mn-cs"/>
        </a:defRPr>
      </a:lvl2pPr>
      <a:lvl3pPr marL="1075883" algn="l" defTabSz="1075883" rtl="0" eaLnBrk="1" latinLnBrk="0" hangingPunct="1">
        <a:defRPr sz="2118" kern="1200">
          <a:solidFill>
            <a:schemeClr val="tx1"/>
          </a:solidFill>
          <a:latin typeface="+mn-lt"/>
          <a:ea typeface="+mn-ea"/>
          <a:cs typeface="+mn-cs"/>
        </a:defRPr>
      </a:lvl3pPr>
      <a:lvl4pPr marL="1613825" algn="l" defTabSz="1075883" rtl="0" eaLnBrk="1" latinLnBrk="0" hangingPunct="1">
        <a:defRPr sz="2118" kern="1200">
          <a:solidFill>
            <a:schemeClr val="tx1"/>
          </a:solidFill>
          <a:latin typeface="+mn-lt"/>
          <a:ea typeface="+mn-ea"/>
          <a:cs typeface="+mn-cs"/>
        </a:defRPr>
      </a:lvl4pPr>
      <a:lvl5pPr marL="2151766" algn="l" defTabSz="1075883" rtl="0" eaLnBrk="1" latinLnBrk="0" hangingPunct="1">
        <a:defRPr sz="2118" kern="1200">
          <a:solidFill>
            <a:schemeClr val="tx1"/>
          </a:solidFill>
          <a:latin typeface="+mn-lt"/>
          <a:ea typeface="+mn-ea"/>
          <a:cs typeface="+mn-cs"/>
        </a:defRPr>
      </a:lvl5pPr>
      <a:lvl6pPr marL="2689708" algn="l" defTabSz="1075883" rtl="0" eaLnBrk="1" latinLnBrk="0" hangingPunct="1">
        <a:defRPr sz="2118" kern="1200">
          <a:solidFill>
            <a:schemeClr val="tx1"/>
          </a:solidFill>
          <a:latin typeface="+mn-lt"/>
          <a:ea typeface="+mn-ea"/>
          <a:cs typeface="+mn-cs"/>
        </a:defRPr>
      </a:lvl6pPr>
      <a:lvl7pPr marL="3227649" algn="l" defTabSz="1075883" rtl="0" eaLnBrk="1" latinLnBrk="0" hangingPunct="1">
        <a:defRPr sz="2118" kern="1200">
          <a:solidFill>
            <a:schemeClr val="tx1"/>
          </a:solidFill>
          <a:latin typeface="+mn-lt"/>
          <a:ea typeface="+mn-ea"/>
          <a:cs typeface="+mn-cs"/>
        </a:defRPr>
      </a:lvl7pPr>
      <a:lvl8pPr marL="3765591" algn="l" defTabSz="1075883" rtl="0" eaLnBrk="1" latinLnBrk="0" hangingPunct="1">
        <a:defRPr sz="2118" kern="1200">
          <a:solidFill>
            <a:schemeClr val="tx1"/>
          </a:solidFill>
          <a:latin typeface="+mn-lt"/>
          <a:ea typeface="+mn-ea"/>
          <a:cs typeface="+mn-cs"/>
        </a:defRPr>
      </a:lvl8pPr>
      <a:lvl9pPr marL="4303532" algn="l" defTabSz="1075883" rtl="0" eaLnBrk="1" latinLnBrk="0" hangingPunct="1">
        <a:defRPr sz="211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2" userDrawn="1">
          <p15:clr>
            <a:srgbClr val="F26B43"/>
          </p15:clr>
        </p15:guide>
        <p15:guide id="2" pos="460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320"/>
            <a:ext cx="13716000" cy="64008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199" y="1371600"/>
            <a:ext cx="13716000" cy="54864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48642" y="7628167"/>
            <a:ext cx="3292151" cy="365760"/>
          </a:xfrm>
          <a:prstGeom prst="rect">
            <a:avLst/>
          </a:prstGeom>
        </p:spPr>
        <p:txBody>
          <a:bodyPr vert="horz" lIns="91440" tIns="45720" rIns="91440" bIns="45720" rtlCol="0" anchor="ctr"/>
          <a:lstStyle>
            <a:lvl1pPr algn="l">
              <a:defRPr sz="1412">
                <a:solidFill>
                  <a:schemeClr val="tx1">
                    <a:tint val="75000"/>
                  </a:schemeClr>
                </a:solidFill>
                <a:latin typeface="Segoe UI" panose="020B0502040204020203" pitchFamily="34" charset="0"/>
              </a:defRPr>
            </a:lvl1pPr>
          </a:lstStyle>
          <a:p>
            <a:fld id="{6C1EC331-590E-4679-816A-DCB458BBD7AB}" type="datetime1">
              <a:rPr lang="en-US" smtClean="0"/>
              <a:t>12/7/25</a:t>
            </a:fld>
            <a:endParaRPr lang="en-US" dirty="0"/>
          </a:p>
        </p:txBody>
      </p:sp>
      <p:sp>
        <p:nvSpPr>
          <p:cNvPr id="5" name="Footer Placeholder 4"/>
          <p:cNvSpPr>
            <a:spLocks noGrp="1"/>
          </p:cNvSpPr>
          <p:nvPr>
            <p:ph type="ftr" sz="quarter" idx="3"/>
          </p:nvPr>
        </p:nvSpPr>
        <p:spPr>
          <a:xfrm>
            <a:off x="4846090" y="7628167"/>
            <a:ext cx="4938227" cy="437069"/>
          </a:xfrm>
          <a:prstGeom prst="rect">
            <a:avLst/>
          </a:prstGeom>
        </p:spPr>
        <p:txBody>
          <a:bodyPr vert="horz" lIns="91440" tIns="45720" rIns="91440" bIns="45720" rtlCol="0" anchor="ctr"/>
          <a:lstStyle>
            <a:lvl1pPr algn="ctr">
              <a:defRPr sz="1412">
                <a:solidFill>
                  <a:schemeClr val="tx1">
                    <a:tint val="75000"/>
                  </a:schemeClr>
                </a:solidFill>
                <a:latin typeface="Segoe UI" panose="020B0502040204020203" pitchFamily="34" charset="0"/>
              </a:defRPr>
            </a:lvl1pPr>
          </a:lstStyle>
          <a:p>
            <a:endParaRPr lang="en-US" dirty="0"/>
          </a:p>
        </p:txBody>
      </p:sp>
      <p:sp>
        <p:nvSpPr>
          <p:cNvPr id="6" name="Slide Number Placeholder 5"/>
          <p:cNvSpPr>
            <a:spLocks noGrp="1"/>
          </p:cNvSpPr>
          <p:nvPr>
            <p:ph type="sldNum" sz="quarter" idx="4"/>
          </p:nvPr>
        </p:nvSpPr>
        <p:spPr>
          <a:xfrm>
            <a:off x="13533120" y="7628166"/>
            <a:ext cx="640080" cy="365760"/>
          </a:xfrm>
          <a:prstGeom prst="rect">
            <a:avLst/>
          </a:prstGeom>
        </p:spPr>
        <p:txBody>
          <a:bodyPr vert="horz" lIns="91440" tIns="45720" rIns="91440" bIns="45720" rtlCol="0" anchor="ctr"/>
          <a:lstStyle>
            <a:lvl1pPr algn="r">
              <a:defRPr sz="1412">
                <a:solidFill>
                  <a:schemeClr val="tx1">
                    <a:tint val="75000"/>
                  </a:schemeClr>
                </a:solidFill>
                <a:latin typeface="Segoe UI" panose="020B0502040204020203" pitchFamily="34" charset="0"/>
              </a:defRPr>
            </a:lvl1pPr>
          </a:lstStyle>
          <a:p>
            <a:fld id="{49A40DB5-B054-4B52-B27D-446721D6CC27}" type="slidenum">
              <a:rPr lang="en-US" smtClean="0"/>
              <a:pPr/>
              <a:t>‹#›</a:t>
            </a:fld>
            <a:endParaRPr lang="en-US" dirty="0"/>
          </a:p>
        </p:txBody>
      </p:sp>
    </p:spTree>
    <p:extLst>
      <p:ext uri="{BB962C8B-B14F-4D97-AF65-F5344CB8AC3E}">
        <p14:creationId xmlns:p14="http://schemas.microsoft.com/office/powerpoint/2010/main" val="3546023872"/>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 id="2147483759" r:id="rId18"/>
    <p:sldLayoutId id="2147483760" r:id="rId19"/>
    <p:sldLayoutId id="2147483761" r:id="rId20"/>
    <p:sldLayoutId id="2147483762" r:id="rId21"/>
    <p:sldLayoutId id="2147483763" r:id="rId22"/>
    <p:sldLayoutId id="2147483764" r:id="rId23"/>
    <p:sldLayoutId id="2147483765" r:id="rId24"/>
  </p:sldLayoutIdLst>
  <p:hf sldNum="0" hdr="0" ftr="0" dt="0"/>
  <p:txStyles>
    <p:titleStyle>
      <a:lvl1pPr algn="l" defTabSz="107584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68961" indent="-268961" algn="l" defTabSz="1075840" rtl="0" eaLnBrk="1" latinLnBrk="0" hangingPunct="1">
        <a:lnSpc>
          <a:spcPct val="90000"/>
        </a:lnSpc>
        <a:spcBef>
          <a:spcPts val="1177"/>
        </a:spcBef>
        <a:buFont typeface="Arial" panose="020B0604020202020204" pitchFamily="34" charset="0"/>
        <a:buChar char="•"/>
        <a:defRPr sz="2353" kern="1200">
          <a:solidFill>
            <a:schemeClr val="tx1"/>
          </a:solidFill>
          <a:latin typeface="Segoe UI" panose="020B0502040204020203" pitchFamily="34" charset="0"/>
          <a:ea typeface="+mn-ea"/>
          <a:cs typeface="+mn-cs"/>
        </a:defRPr>
      </a:lvl1pPr>
      <a:lvl2pPr marL="806880" indent="-268961" algn="l" defTabSz="1075840" rtl="0" eaLnBrk="1" latinLnBrk="0" hangingPunct="1">
        <a:lnSpc>
          <a:spcPct val="90000"/>
        </a:lnSpc>
        <a:spcBef>
          <a:spcPts val="588"/>
        </a:spcBef>
        <a:buFont typeface="Arial" panose="020B0604020202020204" pitchFamily="34" charset="0"/>
        <a:buChar char="•"/>
        <a:defRPr sz="2118" kern="1200">
          <a:solidFill>
            <a:schemeClr val="tx1"/>
          </a:solidFill>
          <a:latin typeface="Segoe UI" panose="020B0502040204020203" pitchFamily="34" charset="0"/>
          <a:ea typeface="+mn-ea"/>
          <a:cs typeface="+mn-cs"/>
        </a:defRPr>
      </a:lvl2pPr>
      <a:lvl3pPr marL="1344800" indent="-268961" algn="l" defTabSz="1075840" rtl="0" eaLnBrk="1" latinLnBrk="0" hangingPunct="1">
        <a:lnSpc>
          <a:spcPct val="90000"/>
        </a:lnSpc>
        <a:spcBef>
          <a:spcPts val="588"/>
        </a:spcBef>
        <a:buFont typeface="Arial" panose="020B0604020202020204" pitchFamily="34" charset="0"/>
        <a:buChar char="•"/>
        <a:defRPr sz="1883" kern="1200">
          <a:solidFill>
            <a:schemeClr val="tx1"/>
          </a:solidFill>
          <a:latin typeface="Segoe UI" panose="020B0502040204020203" pitchFamily="34" charset="0"/>
          <a:ea typeface="+mn-ea"/>
          <a:cs typeface="+mn-cs"/>
        </a:defRPr>
      </a:lvl3pPr>
      <a:lvl4pPr marL="1882720" indent="-268961" algn="l" defTabSz="1075840" rtl="0" eaLnBrk="1" latinLnBrk="0" hangingPunct="1">
        <a:lnSpc>
          <a:spcPct val="90000"/>
        </a:lnSpc>
        <a:spcBef>
          <a:spcPts val="588"/>
        </a:spcBef>
        <a:buFont typeface="Arial" panose="020B0604020202020204" pitchFamily="34" charset="0"/>
        <a:buChar char="•"/>
        <a:defRPr sz="1646" kern="1200">
          <a:solidFill>
            <a:schemeClr val="tx1"/>
          </a:solidFill>
          <a:latin typeface="Segoe UI" panose="020B0502040204020203" pitchFamily="34" charset="0"/>
          <a:ea typeface="+mn-ea"/>
          <a:cs typeface="+mn-cs"/>
        </a:defRPr>
      </a:lvl4pPr>
      <a:lvl5pPr marL="2420640" indent="-268961" algn="l" defTabSz="1075840" rtl="0" eaLnBrk="1" latinLnBrk="0" hangingPunct="1">
        <a:lnSpc>
          <a:spcPct val="90000"/>
        </a:lnSpc>
        <a:spcBef>
          <a:spcPts val="588"/>
        </a:spcBef>
        <a:buFont typeface="Arial" panose="020B0604020202020204" pitchFamily="34" charset="0"/>
        <a:buChar char="•"/>
        <a:defRPr sz="1646" kern="1200">
          <a:solidFill>
            <a:schemeClr val="tx1"/>
          </a:solidFill>
          <a:latin typeface="Segoe UI" panose="020B0502040204020203" pitchFamily="34" charset="0"/>
          <a:ea typeface="+mn-ea"/>
          <a:cs typeface="+mn-cs"/>
        </a:defRPr>
      </a:lvl5pPr>
      <a:lvl6pPr marL="2958559" indent="-268961" algn="l" defTabSz="1075840"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6pPr>
      <a:lvl7pPr marL="3496480" indent="-268961" algn="l" defTabSz="1075840"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7pPr>
      <a:lvl8pPr marL="4034400" indent="-268961" algn="l" defTabSz="1075840"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8pPr>
      <a:lvl9pPr marL="4572320" indent="-268961" algn="l" defTabSz="1075840"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9pPr>
    </p:bodyStyle>
    <p:otherStyle>
      <a:defPPr>
        <a:defRPr lang="en-US"/>
      </a:defPPr>
      <a:lvl1pPr marL="0" algn="l" defTabSz="1075840" rtl="0" eaLnBrk="1" latinLnBrk="0" hangingPunct="1">
        <a:defRPr sz="2118" kern="1200">
          <a:solidFill>
            <a:schemeClr val="tx1"/>
          </a:solidFill>
          <a:latin typeface="+mn-lt"/>
          <a:ea typeface="+mn-ea"/>
          <a:cs typeface="+mn-cs"/>
        </a:defRPr>
      </a:lvl1pPr>
      <a:lvl2pPr marL="537920" algn="l" defTabSz="1075840" rtl="0" eaLnBrk="1" latinLnBrk="0" hangingPunct="1">
        <a:defRPr sz="2118" kern="1200">
          <a:solidFill>
            <a:schemeClr val="tx1"/>
          </a:solidFill>
          <a:latin typeface="+mn-lt"/>
          <a:ea typeface="+mn-ea"/>
          <a:cs typeface="+mn-cs"/>
        </a:defRPr>
      </a:lvl2pPr>
      <a:lvl3pPr marL="1075840" algn="l" defTabSz="1075840" rtl="0" eaLnBrk="1" latinLnBrk="0" hangingPunct="1">
        <a:defRPr sz="2118" kern="1200">
          <a:solidFill>
            <a:schemeClr val="tx1"/>
          </a:solidFill>
          <a:latin typeface="+mn-lt"/>
          <a:ea typeface="+mn-ea"/>
          <a:cs typeface="+mn-cs"/>
        </a:defRPr>
      </a:lvl3pPr>
      <a:lvl4pPr marL="1613760" algn="l" defTabSz="1075840" rtl="0" eaLnBrk="1" latinLnBrk="0" hangingPunct="1">
        <a:defRPr sz="2118" kern="1200">
          <a:solidFill>
            <a:schemeClr val="tx1"/>
          </a:solidFill>
          <a:latin typeface="+mn-lt"/>
          <a:ea typeface="+mn-ea"/>
          <a:cs typeface="+mn-cs"/>
        </a:defRPr>
      </a:lvl4pPr>
      <a:lvl5pPr marL="2151680" algn="l" defTabSz="1075840" rtl="0" eaLnBrk="1" latinLnBrk="0" hangingPunct="1">
        <a:defRPr sz="2118" kern="1200">
          <a:solidFill>
            <a:schemeClr val="tx1"/>
          </a:solidFill>
          <a:latin typeface="+mn-lt"/>
          <a:ea typeface="+mn-ea"/>
          <a:cs typeface="+mn-cs"/>
        </a:defRPr>
      </a:lvl5pPr>
      <a:lvl6pPr marL="2689601" algn="l" defTabSz="1075840" rtl="0" eaLnBrk="1" latinLnBrk="0" hangingPunct="1">
        <a:defRPr sz="2118" kern="1200">
          <a:solidFill>
            <a:schemeClr val="tx1"/>
          </a:solidFill>
          <a:latin typeface="+mn-lt"/>
          <a:ea typeface="+mn-ea"/>
          <a:cs typeface="+mn-cs"/>
        </a:defRPr>
      </a:lvl6pPr>
      <a:lvl7pPr marL="3227520" algn="l" defTabSz="1075840" rtl="0" eaLnBrk="1" latinLnBrk="0" hangingPunct="1">
        <a:defRPr sz="2118" kern="1200">
          <a:solidFill>
            <a:schemeClr val="tx1"/>
          </a:solidFill>
          <a:latin typeface="+mn-lt"/>
          <a:ea typeface="+mn-ea"/>
          <a:cs typeface="+mn-cs"/>
        </a:defRPr>
      </a:lvl7pPr>
      <a:lvl8pPr marL="3765440" algn="l" defTabSz="1075840" rtl="0" eaLnBrk="1" latinLnBrk="0" hangingPunct="1">
        <a:defRPr sz="2118" kern="1200">
          <a:solidFill>
            <a:schemeClr val="tx1"/>
          </a:solidFill>
          <a:latin typeface="+mn-lt"/>
          <a:ea typeface="+mn-ea"/>
          <a:cs typeface="+mn-cs"/>
        </a:defRPr>
      </a:lvl8pPr>
      <a:lvl9pPr marL="4303360" algn="l" defTabSz="1075840" rtl="0" eaLnBrk="1" latinLnBrk="0" hangingPunct="1">
        <a:defRPr sz="211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2">
          <p15:clr>
            <a:srgbClr val="F26B43"/>
          </p15:clr>
        </p15:guide>
        <p15:guide id="2" pos="46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181A47-9029-E077-1684-34B828CC9589}"/>
              </a:ext>
            </a:extLst>
          </p:cNvPr>
          <p:cNvSpPr>
            <a:spLocks noGrp="1"/>
          </p:cNvSpPr>
          <p:nvPr>
            <p:ph type="title"/>
          </p:nvPr>
        </p:nvSpPr>
        <p:spPr>
          <a:xfrm>
            <a:off x="714376" y="344806"/>
            <a:ext cx="13199744" cy="517064"/>
          </a:xfrm>
          <a:prstGeom prst="rect">
            <a:avLst/>
          </a:prstGeom>
        </p:spPr>
        <p:txBody>
          <a:bodyPr vert="horz" wrap="square"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BAAE7D5-00ED-25D9-B8F6-EA52AE30D120}"/>
              </a:ext>
            </a:extLst>
          </p:cNvPr>
          <p:cNvSpPr>
            <a:spLocks noGrp="1"/>
          </p:cNvSpPr>
          <p:nvPr>
            <p:ph type="body" idx="1"/>
          </p:nvPr>
        </p:nvSpPr>
        <p:spPr>
          <a:xfrm>
            <a:off x="714376" y="1436370"/>
            <a:ext cx="13201920" cy="607112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34748926"/>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 id="2147483785" r:id="rId18"/>
    <p:sldLayoutId id="2147483786" r:id="rId19"/>
    <p:sldLayoutId id="2147483787" r:id="rId20"/>
    <p:sldLayoutId id="2147483788" r:id="rId21"/>
    <p:sldLayoutId id="2147483789" r:id="rId22"/>
    <p:sldLayoutId id="2147483790" r:id="rId23"/>
    <p:sldLayoutId id="2147483791" r:id="rId24"/>
    <p:sldLayoutId id="2147483792" r:id="rId25"/>
    <p:sldLayoutId id="2147483793" r:id="rId26"/>
    <p:sldLayoutId id="2147483794" r:id="rId27"/>
    <p:sldLayoutId id="2147483795" r:id="rId28"/>
    <p:sldLayoutId id="2147483796" r:id="rId29"/>
    <p:sldLayoutId id="2147483797" r:id="rId30"/>
    <p:sldLayoutId id="2147483798" r:id="rId31"/>
    <p:sldLayoutId id="2147483799" r:id="rId32"/>
    <p:sldLayoutId id="2147483800" r:id="rId33"/>
    <p:sldLayoutId id="2147483801" r:id="rId34"/>
    <p:sldLayoutId id="2147483802" r:id="rId35"/>
    <p:sldLayoutId id="2147483803" r:id="rId36"/>
    <p:sldLayoutId id="2147483804" r:id="rId37"/>
    <p:sldLayoutId id="2147483805" r:id="rId38"/>
    <p:sldLayoutId id="2147483806" r:id="rId39"/>
    <p:sldLayoutId id="2147483807" r:id="rId40"/>
    <p:sldLayoutId id="2147483808" r:id="rId41"/>
    <p:sldLayoutId id="2147483809" r:id="rId42"/>
    <p:sldLayoutId id="2147483810" r:id="rId43"/>
    <p:sldLayoutId id="2147483811" r:id="rId44"/>
    <p:sldLayoutId id="2147483812" r:id="rId45"/>
    <p:sldLayoutId id="2147483813" r:id="rId46"/>
    <p:sldLayoutId id="2147483814" r:id="rId47"/>
    <p:sldLayoutId id="2147483815" r:id="rId48"/>
    <p:sldLayoutId id="2147483816" r:id="rId49"/>
    <p:sldLayoutId id="2147483817" r:id="rId50"/>
    <p:sldLayoutId id="2147483818" r:id="rId51"/>
    <p:sldLayoutId id="2147483819" r:id="rId52"/>
    <p:sldLayoutId id="2147483820" r:id="rId53"/>
    <p:sldLayoutId id="2147483821" r:id="rId54"/>
    <p:sldLayoutId id="2147483822" r:id="rId55"/>
    <p:sldLayoutId id="2147483823" r:id="rId56"/>
    <p:sldLayoutId id="2147483824" r:id="rId57"/>
    <p:sldLayoutId id="2147483825" r:id="rId58"/>
    <p:sldLayoutId id="2147483826" r:id="rId59"/>
    <p:sldLayoutId id="2147483827" r:id="rId60"/>
    <p:sldLayoutId id="2147483828" r:id="rId61"/>
    <p:sldLayoutId id="2147483829" r:id="rId62"/>
    <p:sldLayoutId id="2147483830" r:id="rId63"/>
    <p:sldLayoutId id="2147483831" r:id="rId64"/>
    <p:sldLayoutId id="2147483832" r:id="rId65"/>
    <p:sldLayoutId id="2147483833" r:id="rId66"/>
    <p:sldLayoutId id="2147483834" r:id="rId67"/>
    <p:sldLayoutId id="2147483835" r:id="rId68"/>
    <p:sldLayoutId id="2147483836" r:id="rId69"/>
    <p:sldLayoutId id="2147483837" r:id="rId70"/>
    <p:sldLayoutId id="2147483838" r:id="rId71"/>
    <p:sldLayoutId id="2147483839" r:id="rId72"/>
    <p:sldLayoutId id="2147483840" r:id="rId73"/>
    <p:sldLayoutId id="2147483841" r:id="rId74"/>
    <p:sldLayoutId id="2147483842" r:id="rId75"/>
    <p:sldLayoutId id="2147483843" r:id="rId76"/>
    <p:sldLayoutId id="2147483844" r:id="rId77"/>
  </p:sldLayoutIdLst>
  <p:hf hdr="0" dt="0"/>
  <p:txStyles>
    <p:titleStyle>
      <a:lvl1pPr algn="l" defTabSz="1097280" rtl="0" eaLnBrk="1" latinLnBrk="0" hangingPunct="1">
        <a:lnSpc>
          <a:spcPct val="100000"/>
        </a:lnSpc>
        <a:spcBef>
          <a:spcPct val="0"/>
        </a:spcBef>
        <a:buNone/>
        <a:defRPr sz="3360" b="1" kern="1200">
          <a:solidFill>
            <a:schemeClr val="tx1"/>
          </a:solidFill>
          <a:latin typeface="+mj-lt"/>
          <a:ea typeface="+mj-ea"/>
          <a:cs typeface="+mj-cs"/>
        </a:defRPr>
      </a:lvl1pPr>
    </p:titleStyle>
    <p:bodyStyle>
      <a:lvl1pPr marL="0" indent="0" algn="l" defTabSz="1097280" rtl="0" eaLnBrk="1" latinLnBrk="0" hangingPunct="1">
        <a:lnSpc>
          <a:spcPct val="100000"/>
        </a:lnSpc>
        <a:spcBef>
          <a:spcPts val="0"/>
        </a:spcBef>
        <a:spcAft>
          <a:spcPts val="720"/>
        </a:spcAft>
        <a:buFont typeface="Arial" panose="020B0604020202020204" pitchFamily="34" charset="0"/>
        <a:buNone/>
        <a:defRPr sz="1920" kern="1200">
          <a:solidFill>
            <a:schemeClr val="tx2"/>
          </a:solidFill>
          <a:latin typeface="+mn-lt"/>
          <a:ea typeface="+mn-ea"/>
          <a:cs typeface="+mn-cs"/>
        </a:defRPr>
      </a:lvl1pPr>
      <a:lvl2pPr marL="432000" indent="-216000" algn="l" defTabSz="1097280" rtl="0" eaLnBrk="1" latinLnBrk="0" hangingPunct="1">
        <a:lnSpc>
          <a:spcPct val="100000"/>
        </a:lnSpc>
        <a:spcBef>
          <a:spcPts val="0"/>
        </a:spcBef>
        <a:spcAft>
          <a:spcPts val="720"/>
        </a:spcAft>
        <a:buFont typeface="Arial" panose="020B0604020202020204" pitchFamily="34" charset="0"/>
        <a:buChar char="•"/>
        <a:defRPr lang="en-US" sz="1920" kern="1200" dirty="0" smtClean="0">
          <a:solidFill>
            <a:schemeClr val="tx2"/>
          </a:solidFill>
          <a:latin typeface="+mn-lt"/>
          <a:ea typeface="+mn-ea"/>
          <a:cs typeface="+mn-cs"/>
        </a:defRPr>
      </a:lvl2pPr>
      <a:lvl3pPr marL="648000" indent="-216000" algn="l" defTabSz="1097280" rtl="0" eaLnBrk="1" latinLnBrk="0" hangingPunct="1">
        <a:lnSpc>
          <a:spcPct val="100000"/>
        </a:lnSpc>
        <a:spcBef>
          <a:spcPts val="0"/>
        </a:spcBef>
        <a:spcAft>
          <a:spcPts val="720"/>
        </a:spcAft>
        <a:buFont typeface="Arial" panose="020B0604020202020204" pitchFamily="34" charset="0"/>
        <a:buChar char="•"/>
        <a:defRPr sz="1920" kern="1200">
          <a:solidFill>
            <a:schemeClr val="tx2"/>
          </a:solidFill>
          <a:latin typeface="+mn-lt"/>
          <a:ea typeface="+mn-ea"/>
          <a:cs typeface="+mn-cs"/>
        </a:defRPr>
      </a:lvl3pPr>
      <a:lvl4pPr marL="864000" indent="-216000" algn="l" defTabSz="1097280" rtl="0" eaLnBrk="1" latinLnBrk="0" hangingPunct="1">
        <a:lnSpc>
          <a:spcPct val="100000"/>
        </a:lnSpc>
        <a:spcBef>
          <a:spcPts val="0"/>
        </a:spcBef>
        <a:spcAft>
          <a:spcPts val="720"/>
        </a:spcAft>
        <a:buFont typeface="Arial" panose="020B0604020202020204" pitchFamily="34" charset="0"/>
        <a:buChar char="•"/>
        <a:defRPr sz="1920" kern="1200">
          <a:solidFill>
            <a:schemeClr val="tx2"/>
          </a:solidFill>
          <a:latin typeface="+mn-lt"/>
          <a:ea typeface="+mn-ea"/>
          <a:cs typeface="+mn-cs"/>
        </a:defRPr>
      </a:lvl4pPr>
      <a:lvl5pPr marL="1080000" indent="-216000" algn="l" defTabSz="1097280" rtl="0" eaLnBrk="1" latinLnBrk="0" hangingPunct="1">
        <a:lnSpc>
          <a:spcPct val="100000"/>
        </a:lnSpc>
        <a:spcBef>
          <a:spcPts val="0"/>
        </a:spcBef>
        <a:spcAft>
          <a:spcPts val="720"/>
        </a:spcAft>
        <a:buFont typeface="Arial" panose="020B0604020202020204" pitchFamily="34" charset="0"/>
        <a:buChar char="•"/>
        <a:defRPr lang="en-GB" sz="1920" kern="1200" dirty="0" smtClean="0">
          <a:solidFill>
            <a:schemeClr val="tx2"/>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7304">
          <p15:clr>
            <a:srgbClr val="F26B43"/>
          </p15:clr>
        </p15:guide>
        <p15:guide id="4" pos="7680">
          <p15:clr>
            <a:srgbClr val="F26B43"/>
          </p15:clr>
        </p15:guide>
        <p15:guide id="7" orient="horz">
          <p15:clr>
            <a:srgbClr val="F26B43"/>
          </p15:clr>
        </p15:guide>
        <p15:guide id="31">
          <p15:clr>
            <a:srgbClr val="F26B43"/>
          </p15:clr>
        </p15:guide>
        <p15:guide id="32" pos="376">
          <p15:clr>
            <a:srgbClr val="F26B43"/>
          </p15:clr>
        </p15:guide>
        <p15:guide id="33" pos="838">
          <p15:clr>
            <a:srgbClr val="F26B43"/>
          </p15:clr>
        </p15:guide>
        <p15:guide id="34" pos="962">
          <p15:clr>
            <a:srgbClr val="F26B43"/>
          </p15:clr>
        </p15:guide>
        <p15:guide id="35" pos="1425">
          <p15:clr>
            <a:srgbClr val="F26B43"/>
          </p15:clr>
        </p15:guide>
        <p15:guide id="36" pos="1550">
          <p15:clr>
            <a:srgbClr val="F26B43"/>
          </p15:clr>
        </p15:guide>
        <p15:guide id="37" pos="2013">
          <p15:clr>
            <a:srgbClr val="F26B43"/>
          </p15:clr>
        </p15:guide>
        <p15:guide id="38" pos="2139">
          <p15:clr>
            <a:srgbClr val="F26B43"/>
          </p15:clr>
        </p15:guide>
        <p15:guide id="39" pos="2601">
          <p15:clr>
            <a:srgbClr val="F26B43"/>
          </p15:clr>
        </p15:guide>
        <p15:guide id="40" pos="2726">
          <p15:clr>
            <a:srgbClr val="F26B43"/>
          </p15:clr>
        </p15:guide>
        <p15:guide id="41" pos="3189">
          <p15:clr>
            <a:srgbClr val="F26B43"/>
          </p15:clr>
        </p15:guide>
        <p15:guide id="42" pos="3314">
          <p15:clr>
            <a:srgbClr val="F26B43"/>
          </p15:clr>
        </p15:guide>
        <p15:guide id="45" pos="4364">
          <p15:clr>
            <a:srgbClr val="F26B43"/>
          </p15:clr>
        </p15:guide>
        <p15:guide id="46" pos="4489">
          <p15:clr>
            <a:srgbClr val="F26B43"/>
          </p15:clr>
        </p15:guide>
        <p15:guide id="47" pos="4952">
          <p15:clr>
            <a:srgbClr val="F26B43"/>
          </p15:clr>
        </p15:guide>
        <p15:guide id="48" pos="5077">
          <p15:clr>
            <a:srgbClr val="F26B43"/>
          </p15:clr>
        </p15:guide>
        <p15:guide id="49" pos="5540">
          <p15:clr>
            <a:srgbClr val="F26B43"/>
          </p15:clr>
        </p15:guide>
        <p15:guide id="50" pos="5665">
          <p15:clr>
            <a:srgbClr val="F26B43"/>
          </p15:clr>
        </p15:guide>
        <p15:guide id="51" pos="6128">
          <p15:clr>
            <a:srgbClr val="F26B43"/>
          </p15:clr>
        </p15:guide>
        <p15:guide id="52" pos="6253">
          <p15:clr>
            <a:srgbClr val="F26B43"/>
          </p15:clr>
        </p15:guide>
        <p15:guide id="53" pos="6716">
          <p15:clr>
            <a:srgbClr val="F26B43"/>
          </p15:clr>
        </p15:guide>
        <p15:guide id="54" pos="6840">
          <p15:clr>
            <a:srgbClr val="F26B43"/>
          </p15:clr>
        </p15:guide>
        <p15:guide id="55" orient="horz" pos="181">
          <p15:clr>
            <a:srgbClr val="F26B43"/>
          </p15:clr>
        </p15:guide>
        <p15:guide id="57" orient="horz" pos="4320">
          <p15:clr>
            <a:srgbClr val="F26B43"/>
          </p15:clr>
        </p15:guide>
        <p15:guide id="61" pos="3777">
          <p15:clr>
            <a:srgbClr val="F26B43"/>
          </p15:clr>
        </p15:guide>
        <p15:guide id="62" pos="3902">
          <p15:clr>
            <a:srgbClr val="F26B43"/>
          </p15:clr>
        </p15:guide>
        <p15:guide id="66" orient="horz" pos="3940">
          <p15:clr>
            <a:srgbClr val="F26B43"/>
          </p15:clr>
        </p15:guide>
        <p15:guide id="67" orient="horz" pos="629">
          <p15:clr>
            <a:srgbClr val="F26B43"/>
          </p15:clr>
        </p15:guide>
        <p15:guide id="68" orient="horz" pos="75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E7FEDD-107B-F86D-07E5-70976CB162B7}"/>
              </a:ext>
            </a:extLst>
          </p:cNvPr>
          <p:cNvSpPr>
            <a:spLocks noGrp="1"/>
          </p:cNvSpPr>
          <p:nvPr>
            <p:ph type="title"/>
          </p:nvPr>
        </p:nvSpPr>
        <p:spPr>
          <a:xfrm>
            <a:off x="1005840" y="438150"/>
            <a:ext cx="12618720" cy="1590676"/>
          </a:xfrm>
          <a:prstGeom prst="rect">
            <a:avLst/>
          </a:prstGeom>
        </p:spPr>
        <p:txBody>
          <a:bodyPr vert="horz" lIns="0" tIns="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1F3BEAC-F464-094D-EABF-227E42C3F005}"/>
              </a:ext>
            </a:extLst>
          </p:cNvPr>
          <p:cNvSpPr>
            <a:spLocks noGrp="1"/>
          </p:cNvSpPr>
          <p:nvPr>
            <p:ph type="body" idx="1"/>
          </p:nvPr>
        </p:nvSpPr>
        <p:spPr>
          <a:xfrm>
            <a:off x="1005840" y="2190750"/>
            <a:ext cx="12618720" cy="5221606"/>
          </a:xfrm>
          <a:prstGeom prst="rect">
            <a:avLst/>
          </a:prstGeom>
        </p:spPr>
        <p:txBody>
          <a:bodyPr vert="horz" lIns="0" tIns="0" rIns="0" bIns="0" rtlCol="0">
            <a:normAutofit/>
          </a:bodyPr>
          <a:lstStyle/>
          <a:p>
            <a:pPr marL="274320" marR="0" lvl="0" indent="-274320" algn="l" defTabSz="1097280" rtl="0" eaLnBrk="1" fontAlgn="auto" latinLnBrk="0" hangingPunct="1">
              <a:lnSpc>
                <a:spcPct val="90000"/>
              </a:lnSpc>
              <a:spcBef>
                <a:spcPts val="1200"/>
              </a:spcBef>
              <a:spcAft>
                <a:spcPts val="0"/>
              </a:spcAft>
              <a:buClrTx/>
              <a:buSzTx/>
              <a:buFont typeface="Arial" panose="020B0604020202020204" pitchFamily="34" charset="0"/>
              <a:buChar char="•"/>
              <a:tabLst/>
              <a:defRPr/>
            </a:pPr>
            <a:r>
              <a:rPr kumimoji="0" lang="en-US" sz="3360" b="0" i="0" u="none" strike="noStrike" kern="1200" cap="none" spc="0" normalizeH="0" baseline="0" noProof="0">
                <a:ln>
                  <a:noFill/>
                </a:ln>
                <a:solidFill>
                  <a:srgbClr val="2D2D2D"/>
                </a:solidFill>
                <a:effectLst/>
                <a:uLnTx/>
                <a:uFillTx/>
                <a:latin typeface="Poppins" pitchFamily="2" charset="77"/>
                <a:ea typeface="+mn-ea"/>
                <a:cs typeface="Poppins" pitchFamily="2" charset="77"/>
              </a:rPr>
              <a:t>Click to edit Master text styles</a:t>
            </a:r>
          </a:p>
          <a:p>
            <a:pPr marL="822960" marR="0" lvl="1" indent="-274320" algn="l" defTabSz="109728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880" b="0" i="0" u="none" strike="noStrike" kern="1200" cap="none" spc="0" normalizeH="0" baseline="0" noProof="0">
                <a:ln>
                  <a:noFill/>
                </a:ln>
                <a:solidFill>
                  <a:srgbClr val="2D2D2D"/>
                </a:solidFill>
                <a:effectLst/>
                <a:uLnTx/>
                <a:uFillTx/>
                <a:latin typeface="Poppins" pitchFamily="2" charset="77"/>
                <a:ea typeface="+mn-ea"/>
                <a:cs typeface="Poppins" pitchFamily="2" charset="77"/>
              </a:rPr>
              <a:t>Second level</a:t>
            </a:r>
          </a:p>
          <a:p>
            <a:pPr marL="1371600" marR="0" lvl="2" indent="-274320" algn="l" defTabSz="109728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2D2D2D"/>
                </a:solidFill>
                <a:effectLst/>
                <a:uLnTx/>
                <a:uFillTx/>
                <a:latin typeface="Poppins" pitchFamily="2" charset="77"/>
                <a:ea typeface="+mn-ea"/>
                <a:cs typeface="Poppins" pitchFamily="2" charset="77"/>
              </a:rPr>
              <a:t>Third level</a:t>
            </a:r>
          </a:p>
          <a:p>
            <a:pPr marL="1920240" marR="0" lvl="3" indent="-274320" algn="l" defTabSz="109728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160" b="0" i="0" u="none" strike="noStrike" kern="1200" cap="none" spc="0" normalizeH="0" baseline="0" noProof="0">
                <a:ln>
                  <a:noFill/>
                </a:ln>
                <a:solidFill>
                  <a:srgbClr val="2D2D2D"/>
                </a:solidFill>
                <a:effectLst/>
                <a:uLnTx/>
                <a:uFillTx/>
                <a:latin typeface="Poppins" pitchFamily="2" charset="77"/>
                <a:ea typeface="+mn-ea"/>
                <a:cs typeface="Poppins" pitchFamily="2" charset="77"/>
              </a:rPr>
              <a:t>Fourth level</a:t>
            </a:r>
          </a:p>
          <a:p>
            <a:pPr marL="2468880" marR="0" lvl="4" indent="-274320" algn="l" defTabSz="109728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160" b="0" i="0" u="none" strike="noStrike" kern="1200" cap="none" spc="0" normalizeH="0" baseline="0" noProof="0">
                <a:ln>
                  <a:noFill/>
                </a:ln>
                <a:solidFill>
                  <a:srgbClr val="2D2D2D"/>
                </a:solidFill>
                <a:effectLst/>
                <a:uLnTx/>
                <a:uFillTx/>
                <a:latin typeface="Poppins" pitchFamily="2" charset="77"/>
                <a:ea typeface="+mn-ea"/>
                <a:cs typeface="Poppins" pitchFamily="2" charset="77"/>
              </a:rPr>
              <a:t>Fifth level</a:t>
            </a:r>
          </a:p>
        </p:txBody>
      </p:sp>
      <p:sp>
        <p:nvSpPr>
          <p:cNvPr id="4" name="Date Placeholder 3">
            <a:extLst>
              <a:ext uri="{FF2B5EF4-FFF2-40B4-BE49-F238E27FC236}">
                <a16:creationId xmlns:a16="http://schemas.microsoft.com/office/drawing/2014/main" id="{F6835905-3EF7-80EE-B776-8560CAFE0556}"/>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82000"/>
                  </a:schemeClr>
                </a:solidFill>
              </a:defRPr>
            </a:lvl1pPr>
          </a:lstStyle>
          <a:p>
            <a:fld id="{5F490056-5E92-484D-9631-86050293C59B}" type="datetimeFigureOut">
              <a:rPr lang="en-US" smtClean="0"/>
              <a:t>12/7/25</a:t>
            </a:fld>
            <a:endParaRPr lang="en-US"/>
          </a:p>
        </p:txBody>
      </p:sp>
      <p:sp>
        <p:nvSpPr>
          <p:cNvPr id="5" name="Footer Placeholder 4">
            <a:extLst>
              <a:ext uri="{FF2B5EF4-FFF2-40B4-BE49-F238E27FC236}">
                <a16:creationId xmlns:a16="http://schemas.microsoft.com/office/drawing/2014/main" id="{BA1C6051-590E-6FAF-6439-CD4CEBA347EB}"/>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5A9AD2E-C065-3B54-CCE9-642D1CC7782A}"/>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82000"/>
                  </a:schemeClr>
                </a:solidFill>
              </a:defRPr>
            </a:lvl1pPr>
          </a:lstStyle>
          <a:p>
            <a:fld id="{249D4BDF-61A8-BD48-944B-2BB48488B7E0}" type="slidenum">
              <a:rPr lang="en-US" smtClean="0"/>
              <a:t>‹#›</a:t>
            </a:fld>
            <a:endParaRPr lang="en-US"/>
          </a:p>
        </p:txBody>
      </p:sp>
    </p:spTree>
    <p:extLst>
      <p:ext uri="{BB962C8B-B14F-4D97-AF65-F5344CB8AC3E}">
        <p14:creationId xmlns:p14="http://schemas.microsoft.com/office/powerpoint/2010/main" val="1213748994"/>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Lst>
  <p:txStyles>
    <p:titleStyle>
      <a:lvl1pPr algn="l" defTabSz="1097280" rtl="0" eaLnBrk="1" latinLnBrk="0" hangingPunct="1">
        <a:lnSpc>
          <a:spcPct val="90000"/>
        </a:lnSpc>
        <a:spcBef>
          <a:spcPct val="0"/>
        </a:spcBef>
        <a:buNone/>
        <a:defRPr sz="5280" b="0" i="0" kern="1200">
          <a:solidFill>
            <a:schemeClr val="tx1"/>
          </a:solidFill>
          <a:latin typeface="Poppins Medium" pitchFamily="2" charset="77"/>
          <a:ea typeface="+mj-ea"/>
          <a:cs typeface="Poppins Medium" pitchFamily="2" charset="77"/>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2880" kern="1200">
          <a:solidFill>
            <a:schemeClr val="tx1"/>
          </a:solidFill>
          <a:latin typeface="Poppins" pitchFamily="2" charset="77"/>
          <a:ea typeface="+mn-ea"/>
          <a:cs typeface="Poppins" pitchFamily="2" charset="77"/>
        </a:defRPr>
      </a:lvl1pPr>
      <a:lvl2pPr marL="8229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Poppins" pitchFamily="2" charset="77"/>
          <a:ea typeface="+mn-ea"/>
          <a:cs typeface="Poppins" pitchFamily="2" charset="77"/>
        </a:defRPr>
      </a:lvl2pPr>
      <a:lvl3pPr marL="13716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Poppins" pitchFamily="2" charset="77"/>
          <a:ea typeface="+mn-ea"/>
          <a:cs typeface="Poppins" pitchFamily="2" charset="77"/>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Poppins" pitchFamily="2" charset="77"/>
          <a:ea typeface="+mn-ea"/>
          <a:cs typeface="Poppins" pitchFamily="2" charset="77"/>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Poppins" pitchFamily="2" charset="77"/>
          <a:ea typeface="+mn-ea"/>
          <a:cs typeface="Poppins" pitchFamily="2" charset="77"/>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130.xml"/></Relationships>
</file>

<file path=ppt/slides/_rels/slide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1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1C54C-0B51-DFCA-D006-D79A7CA0F011}"/>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6C5B7C10-FA47-5FB2-47B1-300982065BC1}"/>
              </a:ext>
            </a:extLst>
          </p:cNvPr>
          <p:cNvSpPr/>
          <p:nvPr/>
        </p:nvSpPr>
        <p:spPr>
          <a:xfrm>
            <a:off x="-8389" y="5490249"/>
            <a:ext cx="14638789" cy="2583904"/>
          </a:xfrm>
          <a:prstGeom prst="rect">
            <a:avLst/>
          </a:prstGeom>
          <a:solidFill>
            <a:srgbClr val="008A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latin typeface="Aptos" panose="02110004020202020204"/>
            </a:endParaRPr>
          </a:p>
        </p:txBody>
      </p:sp>
      <p:sp>
        <p:nvSpPr>
          <p:cNvPr id="2" name="Content Placeholder 1">
            <a:extLst>
              <a:ext uri="{FF2B5EF4-FFF2-40B4-BE49-F238E27FC236}">
                <a16:creationId xmlns:a16="http://schemas.microsoft.com/office/drawing/2014/main" id="{CE34CE3D-C3C6-53FD-642A-F51B9EDA0C35}"/>
              </a:ext>
            </a:extLst>
          </p:cNvPr>
          <p:cNvSpPr>
            <a:spLocks noGrp="1"/>
          </p:cNvSpPr>
          <p:nvPr>
            <p:ph sz="half" idx="1"/>
          </p:nvPr>
        </p:nvSpPr>
        <p:spPr>
          <a:xfrm>
            <a:off x="647402" y="2115444"/>
            <a:ext cx="6145480" cy="2096041"/>
          </a:xfrm>
        </p:spPr>
        <p:txBody>
          <a:bodyPr>
            <a:normAutofit/>
          </a:bodyPr>
          <a:lstStyle/>
          <a:p>
            <a:pPr>
              <a:spcAft>
                <a:spcPts val="120"/>
              </a:spcAft>
              <a:defRPr/>
            </a:pPr>
            <a:r>
              <a:rPr lang="en-US" b="0" i="0" u="none" strike="noStrike" dirty="0">
                <a:solidFill>
                  <a:srgbClr val="000000"/>
                </a:solidFill>
                <a:effectLst/>
                <a:latin typeface="Poppins" panose="00000500000000000000" pitchFamily="2" charset="0"/>
                <a:cs typeface="Poppins" panose="00000500000000000000" pitchFamily="2" charset="0"/>
              </a:rPr>
              <a:t>Acumatica is a technology provider that develops cloud-based and browser-based enterprise resource planning (ERP) software for small and medium-sized businesses. </a:t>
            </a:r>
          </a:p>
          <a:p>
            <a:pPr>
              <a:spcAft>
                <a:spcPts val="120"/>
              </a:spcAft>
              <a:defRPr/>
            </a:pPr>
            <a:r>
              <a:rPr lang="en-US" b="0" i="0" u="none" strike="noStrike" dirty="0">
                <a:solidFill>
                  <a:srgbClr val="000000"/>
                </a:solidFill>
                <a:effectLst/>
                <a:latin typeface="Poppins" panose="00000500000000000000" pitchFamily="2" charset="0"/>
                <a:cs typeface="Poppins" panose="00000500000000000000" pitchFamily="2" charset="0"/>
              </a:rPr>
              <a:t>Affirma provides a 10+ person team to support a variety of marketing/website efforts with a goal of increasing brand awareness and lead generation. </a:t>
            </a:r>
          </a:p>
          <a:p>
            <a:pPr>
              <a:lnSpc>
                <a:spcPct val="100000"/>
              </a:lnSpc>
              <a:spcBef>
                <a:spcPts val="0"/>
              </a:spcBef>
              <a:spcAft>
                <a:spcPts val="120"/>
              </a:spcAft>
              <a:defRPr/>
            </a:pPr>
            <a:endParaRPr lang="en-US" dirty="0">
              <a:latin typeface="Poppins" panose="00000500000000000000" pitchFamily="2" charset="0"/>
              <a:cs typeface="Poppins" panose="00000500000000000000" pitchFamily="2" charset="0"/>
            </a:endParaRPr>
          </a:p>
          <a:p>
            <a:pPr>
              <a:lnSpc>
                <a:spcPct val="100000"/>
              </a:lnSpc>
              <a:spcBef>
                <a:spcPts val="0"/>
              </a:spcBef>
              <a:spcAft>
                <a:spcPts val="120"/>
              </a:spcAft>
              <a:defRPr/>
            </a:pPr>
            <a:endParaRPr lang="en-US" dirty="0">
              <a:latin typeface="Poppins" panose="00000500000000000000" pitchFamily="2" charset="0"/>
              <a:cs typeface="Poppins" panose="00000500000000000000" pitchFamily="2" charset="0"/>
            </a:endParaRPr>
          </a:p>
        </p:txBody>
      </p:sp>
      <p:sp>
        <p:nvSpPr>
          <p:cNvPr id="3" name="Content Placeholder 2">
            <a:extLst>
              <a:ext uri="{FF2B5EF4-FFF2-40B4-BE49-F238E27FC236}">
                <a16:creationId xmlns:a16="http://schemas.microsoft.com/office/drawing/2014/main" id="{AF36EF2E-014A-A698-F7E4-050BB6E3B9CD}"/>
              </a:ext>
            </a:extLst>
          </p:cNvPr>
          <p:cNvSpPr>
            <a:spLocks noGrp="1"/>
          </p:cNvSpPr>
          <p:nvPr>
            <p:ph sz="half" idx="11"/>
          </p:nvPr>
        </p:nvSpPr>
        <p:spPr>
          <a:xfrm>
            <a:off x="643012" y="1712098"/>
            <a:ext cx="6154261" cy="317077"/>
          </a:xfrm>
        </p:spPr>
        <p:txBody>
          <a:bodyPr/>
          <a:lstStyle/>
          <a:p>
            <a:r>
              <a:rPr lang="en-US" dirty="0"/>
              <a:t>Marketing Managed Service</a:t>
            </a:r>
          </a:p>
        </p:txBody>
      </p:sp>
      <p:sp>
        <p:nvSpPr>
          <p:cNvPr id="14" name="Content Placeholder 13">
            <a:extLst>
              <a:ext uri="{FF2B5EF4-FFF2-40B4-BE49-F238E27FC236}">
                <a16:creationId xmlns:a16="http://schemas.microsoft.com/office/drawing/2014/main" id="{7E5DED43-7720-FDF1-3FCC-41240E06F2DF}"/>
              </a:ext>
            </a:extLst>
          </p:cNvPr>
          <p:cNvSpPr>
            <a:spLocks noGrp="1"/>
          </p:cNvSpPr>
          <p:nvPr>
            <p:ph sz="half" idx="26"/>
          </p:nvPr>
        </p:nvSpPr>
        <p:spPr>
          <a:xfrm>
            <a:off x="734198" y="5874431"/>
            <a:ext cx="2825390" cy="312751"/>
          </a:xfrm>
        </p:spPr>
        <p:txBody>
          <a:bodyPr>
            <a:normAutofit/>
          </a:bodyPr>
          <a:lstStyle/>
          <a:p>
            <a:r>
              <a:rPr lang="en-US" dirty="0"/>
              <a:t>HubSpot Admin &amp; Email:</a:t>
            </a:r>
          </a:p>
        </p:txBody>
      </p:sp>
      <p:sp>
        <p:nvSpPr>
          <p:cNvPr id="15" name="Content Placeholder 14">
            <a:extLst>
              <a:ext uri="{FF2B5EF4-FFF2-40B4-BE49-F238E27FC236}">
                <a16:creationId xmlns:a16="http://schemas.microsoft.com/office/drawing/2014/main" id="{F7E99992-DC54-1043-A603-3382FA625F10}"/>
              </a:ext>
            </a:extLst>
          </p:cNvPr>
          <p:cNvSpPr>
            <a:spLocks noGrp="1"/>
          </p:cNvSpPr>
          <p:nvPr>
            <p:ph sz="half" idx="12"/>
          </p:nvPr>
        </p:nvSpPr>
        <p:spPr>
          <a:xfrm>
            <a:off x="721247" y="6236578"/>
            <a:ext cx="3870264" cy="963852"/>
          </a:xfrm>
        </p:spPr>
        <p:txBody>
          <a:bodyPr>
            <a:noAutofit/>
          </a:bodyPr>
          <a:lstStyle/>
          <a:p>
            <a:r>
              <a:rPr lang="en-US" dirty="0"/>
              <a:t>HubSpot Marketing Hub support</a:t>
            </a:r>
          </a:p>
          <a:p>
            <a:r>
              <a:rPr lang="en-US" dirty="0"/>
              <a:t>Email creation and deployment</a:t>
            </a:r>
          </a:p>
          <a:p>
            <a:r>
              <a:rPr lang="en-US" dirty="0"/>
              <a:t>Best practices &amp; strategic advisement</a:t>
            </a:r>
          </a:p>
          <a:p>
            <a:r>
              <a:rPr lang="en-US" dirty="0"/>
              <a:t>A/B testing &amp; optimization</a:t>
            </a:r>
          </a:p>
        </p:txBody>
      </p:sp>
      <p:sp>
        <p:nvSpPr>
          <p:cNvPr id="16" name="Content Placeholder 15">
            <a:extLst>
              <a:ext uri="{FF2B5EF4-FFF2-40B4-BE49-F238E27FC236}">
                <a16:creationId xmlns:a16="http://schemas.microsoft.com/office/drawing/2014/main" id="{BD8EB8F9-30F1-AE9F-C501-DA803500C574}"/>
              </a:ext>
            </a:extLst>
          </p:cNvPr>
          <p:cNvSpPr>
            <a:spLocks noGrp="1"/>
          </p:cNvSpPr>
          <p:nvPr>
            <p:ph sz="half" idx="27"/>
          </p:nvPr>
        </p:nvSpPr>
        <p:spPr>
          <a:xfrm>
            <a:off x="5380067" y="6236578"/>
            <a:ext cx="3870265" cy="963852"/>
          </a:xfrm>
        </p:spPr>
        <p:txBody>
          <a:bodyPr>
            <a:noAutofit/>
          </a:bodyPr>
          <a:lstStyle/>
          <a:p>
            <a:r>
              <a:rPr lang="en-US" dirty="0"/>
              <a:t>WordPress maintenance &amp; back-ups</a:t>
            </a:r>
          </a:p>
          <a:p>
            <a:r>
              <a:rPr lang="en-US" dirty="0"/>
              <a:t>Code clean-up &amp; on-page/technical SEO</a:t>
            </a:r>
          </a:p>
          <a:p>
            <a:r>
              <a:rPr lang="en-US" dirty="0"/>
              <a:t>Updates &amp; feature enhancements</a:t>
            </a:r>
          </a:p>
          <a:p>
            <a:pPr marL="205740" indent="-205740" defTabSz="1097280">
              <a:spcBef>
                <a:spcPts val="600"/>
              </a:spcBef>
            </a:pPr>
            <a:r>
              <a:rPr lang="en-US" sz="1320" dirty="0">
                <a:solidFill>
                  <a:srgbClr val="FFFFFF"/>
                </a:solidFill>
              </a:rPr>
              <a:t>Keyword &amp; competitor research</a:t>
            </a:r>
          </a:p>
          <a:p>
            <a:pPr marL="205740" indent="-205740" defTabSz="1097280">
              <a:spcBef>
                <a:spcPts val="600"/>
              </a:spcBef>
            </a:pPr>
            <a:r>
              <a:rPr lang="en-US" sz="1320" dirty="0">
                <a:solidFill>
                  <a:srgbClr val="FFFFFF"/>
                </a:solidFill>
              </a:rPr>
              <a:t>Content briefs &amp; content optimization</a:t>
            </a:r>
          </a:p>
          <a:p>
            <a:pPr marL="205740" indent="-205740" defTabSz="1097280">
              <a:spcBef>
                <a:spcPts val="600"/>
              </a:spcBef>
            </a:pPr>
            <a:r>
              <a:rPr lang="en-US" sz="1320" dirty="0">
                <a:solidFill>
                  <a:srgbClr val="FFFFFF"/>
                </a:solidFill>
              </a:rPr>
              <a:t>Local &amp; off-page/link building SEO</a:t>
            </a:r>
          </a:p>
          <a:p>
            <a:r>
              <a:rPr lang="en-US" sz="1320" dirty="0">
                <a:solidFill>
                  <a:srgbClr val="FFFFFF"/>
                </a:solidFill>
              </a:rPr>
              <a:t>Strategy &amp; best practices</a:t>
            </a:r>
          </a:p>
          <a:p>
            <a:pPr marL="205740" indent="-205740" defTabSz="1097280">
              <a:spcBef>
                <a:spcPts val="600"/>
              </a:spcBef>
            </a:pPr>
            <a:endParaRPr lang="en-US" sz="1320" dirty="0">
              <a:solidFill>
                <a:srgbClr val="FFFFFF"/>
              </a:solidFill>
            </a:endParaRPr>
          </a:p>
          <a:p>
            <a:endParaRPr lang="en-US" dirty="0"/>
          </a:p>
        </p:txBody>
      </p:sp>
      <p:sp>
        <p:nvSpPr>
          <p:cNvPr id="17" name="Title 16">
            <a:extLst>
              <a:ext uri="{FF2B5EF4-FFF2-40B4-BE49-F238E27FC236}">
                <a16:creationId xmlns:a16="http://schemas.microsoft.com/office/drawing/2014/main" id="{B25BA823-84D4-FDD9-8134-EB221229B850}"/>
              </a:ext>
            </a:extLst>
          </p:cNvPr>
          <p:cNvSpPr>
            <a:spLocks noGrp="1"/>
          </p:cNvSpPr>
          <p:nvPr>
            <p:ph type="title"/>
          </p:nvPr>
        </p:nvSpPr>
        <p:spPr>
          <a:xfrm>
            <a:off x="142646" y="433050"/>
            <a:ext cx="8050378" cy="984885"/>
          </a:xfrm>
        </p:spPr>
        <p:txBody>
          <a:bodyPr/>
          <a:lstStyle/>
          <a:p>
            <a:r>
              <a:rPr lang="en-US" b="1" dirty="0">
                <a:latin typeface="Poppins SemiBold" pitchFamily="2" charset="77"/>
                <a:cs typeface="Poppins SemiBold" pitchFamily="2" charset="77"/>
              </a:rPr>
              <a:t>Acumatica</a:t>
            </a:r>
          </a:p>
        </p:txBody>
      </p:sp>
      <p:sp>
        <p:nvSpPr>
          <p:cNvPr id="28" name="Content Placeholder 13">
            <a:extLst>
              <a:ext uri="{FF2B5EF4-FFF2-40B4-BE49-F238E27FC236}">
                <a16:creationId xmlns:a16="http://schemas.microsoft.com/office/drawing/2014/main" id="{5A1E93EB-5671-6C21-7F4D-CF9B2E1EB9DB}"/>
              </a:ext>
            </a:extLst>
          </p:cNvPr>
          <p:cNvSpPr txBox="1">
            <a:spLocks/>
          </p:cNvSpPr>
          <p:nvPr/>
        </p:nvSpPr>
        <p:spPr>
          <a:xfrm>
            <a:off x="5380067" y="5874026"/>
            <a:ext cx="3377863" cy="227463"/>
          </a:xfrm>
          <a:prstGeom prst="rect">
            <a:avLst/>
          </a:prstGeom>
        </p:spPr>
        <p:txBody>
          <a:bodyPr vert="horz" lIns="0" tIns="0" rIns="0" bIns="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400" b="1" i="0" kern="1200">
                <a:solidFill>
                  <a:schemeClr val="bg1"/>
                </a:solidFill>
                <a:latin typeface="Poppins SemiBold" pitchFamily="2" charset="77"/>
                <a:ea typeface="+mn-ea"/>
                <a:cs typeface="Poppins SemiBold"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Poppins" pitchFamily="2" charset="77"/>
                <a:ea typeface="+mn-ea"/>
                <a:cs typeface="Poppins"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Poppins" pitchFamily="2" charset="77"/>
                <a:ea typeface="+mn-ea"/>
                <a:cs typeface="Poppins"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Poppins" pitchFamily="2" charset="77"/>
                <a:ea typeface="+mn-ea"/>
                <a:cs typeface="Poppins"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1097280">
              <a:spcBef>
                <a:spcPts val="1200"/>
              </a:spcBef>
            </a:pPr>
            <a:r>
              <a:rPr lang="en-US" sz="1680" dirty="0">
                <a:solidFill>
                  <a:srgbClr val="FFFFFF"/>
                </a:solidFill>
              </a:rPr>
              <a:t>Web Dev &amp; SEO/GEO Support:</a:t>
            </a:r>
          </a:p>
        </p:txBody>
      </p:sp>
      <p:sp>
        <p:nvSpPr>
          <p:cNvPr id="21" name="TextBox 20">
            <a:extLst>
              <a:ext uri="{FF2B5EF4-FFF2-40B4-BE49-F238E27FC236}">
                <a16:creationId xmlns:a16="http://schemas.microsoft.com/office/drawing/2014/main" id="{9B295665-69C3-D5A3-DEBE-B145EC428472}"/>
              </a:ext>
            </a:extLst>
          </p:cNvPr>
          <p:cNvSpPr txBox="1"/>
          <p:nvPr/>
        </p:nvSpPr>
        <p:spPr>
          <a:xfrm>
            <a:off x="643012" y="3986866"/>
            <a:ext cx="6145480" cy="1112099"/>
          </a:xfrm>
          <a:prstGeom prst="rect">
            <a:avLst/>
          </a:prstGeom>
          <a:noFill/>
        </p:spPr>
        <p:txBody>
          <a:bodyPr wrap="square">
            <a:spAutoFit/>
          </a:bodyPr>
          <a:lstStyle/>
          <a:p>
            <a:pPr>
              <a:lnSpc>
                <a:spcPct val="120000"/>
              </a:lnSpc>
            </a:pPr>
            <a:r>
              <a:rPr lang="en-US" sz="1400" b="1" i="1" dirty="0">
                <a:solidFill>
                  <a:schemeClr val="accent2"/>
                </a:solidFill>
                <a:latin typeface="Poppins" panose="00000500000000000000" pitchFamily="2" charset="0"/>
                <a:cs typeface="Poppins" panose="00000500000000000000" pitchFamily="2" charset="0"/>
              </a:rPr>
              <a:t>“The services that Affirma provide are invaluable. I love my team and appreciate their hard work, the visibility on workstreams, and communication.” </a:t>
            </a:r>
          </a:p>
          <a:p>
            <a:pPr algn="r">
              <a:lnSpc>
                <a:spcPct val="120000"/>
              </a:lnSpc>
            </a:pPr>
            <a:r>
              <a:rPr lang="en-US" sz="1400" b="1" dirty="0">
                <a:solidFill>
                  <a:schemeClr val="accent2"/>
                </a:solidFill>
                <a:latin typeface="Poppins" panose="00000500000000000000" pitchFamily="2" charset="0"/>
                <a:cs typeface="Poppins" panose="00000500000000000000" pitchFamily="2" charset="0"/>
              </a:rPr>
              <a:t>- RJ Lehmann, Director of Marketing Operations </a:t>
            </a:r>
          </a:p>
        </p:txBody>
      </p:sp>
      <p:graphicFrame>
        <p:nvGraphicFramePr>
          <p:cNvPr id="25" name="Table 24">
            <a:extLst>
              <a:ext uri="{FF2B5EF4-FFF2-40B4-BE49-F238E27FC236}">
                <a16:creationId xmlns:a16="http://schemas.microsoft.com/office/drawing/2014/main" id="{25E63E75-B5BB-6400-5657-733DCC840966}"/>
              </a:ext>
            </a:extLst>
          </p:cNvPr>
          <p:cNvGraphicFramePr>
            <a:graphicFrameLocks noGrp="1"/>
          </p:cNvGraphicFramePr>
          <p:nvPr>
            <p:extLst>
              <p:ext uri="{D42A27DB-BD31-4B8C-83A1-F6EECF244321}">
                <p14:modId xmlns:p14="http://schemas.microsoft.com/office/powerpoint/2010/main" val="4154038932"/>
              </p:ext>
            </p:extLst>
          </p:nvPr>
        </p:nvGraphicFramePr>
        <p:xfrm>
          <a:off x="9792025" y="6236578"/>
          <a:ext cx="4117128" cy="1005840"/>
        </p:xfrm>
        <a:graphic>
          <a:graphicData uri="http://schemas.openxmlformats.org/drawingml/2006/table">
            <a:tbl>
              <a:tblPr firstRow="1" bandRow="1">
                <a:tableStyleId>{5C22544A-7EE6-4342-B048-85BDC9FD1C3A}</a:tableStyleId>
              </a:tblPr>
              <a:tblGrid>
                <a:gridCol w="1251660">
                  <a:extLst>
                    <a:ext uri="{9D8B030D-6E8A-4147-A177-3AD203B41FA5}">
                      <a16:colId xmlns:a16="http://schemas.microsoft.com/office/drawing/2014/main" val="1187582404"/>
                    </a:ext>
                  </a:extLst>
                </a:gridCol>
                <a:gridCol w="936171">
                  <a:extLst>
                    <a:ext uri="{9D8B030D-6E8A-4147-A177-3AD203B41FA5}">
                      <a16:colId xmlns:a16="http://schemas.microsoft.com/office/drawing/2014/main" val="4134025115"/>
                    </a:ext>
                  </a:extLst>
                </a:gridCol>
                <a:gridCol w="918744">
                  <a:extLst>
                    <a:ext uri="{9D8B030D-6E8A-4147-A177-3AD203B41FA5}">
                      <a16:colId xmlns:a16="http://schemas.microsoft.com/office/drawing/2014/main" val="1331182080"/>
                    </a:ext>
                  </a:extLst>
                </a:gridCol>
                <a:gridCol w="1010553">
                  <a:extLst>
                    <a:ext uri="{9D8B030D-6E8A-4147-A177-3AD203B41FA5}">
                      <a16:colId xmlns:a16="http://schemas.microsoft.com/office/drawing/2014/main" val="3061858130"/>
                    </a:ext>
                  </a:extLst>
                </a:gridCol>
              </a:tblGrid>
              <a:tr h="407063">
                <a:tc>
                  <a:txBody>
                    <a:bodyPr/>
                    <a:lstStyle/>
                    <a:p>
                      <a:pPr algn="ctr"/>
                      <a:r>
                        <a:rPr lang="en-US" sz="1200" dirty="0">
                          <a:latin typeface="Poppins" panose="00000500000000000000" pitchFamily="2" charset="0"/>
                          <a:cs typeface="Poppins" panose="00000500000000000000" pitchFamily="2" charset="0"/>
                        </a:rPr>
                        <a:t>Core Web Vitals</a:t>
                      </a:r>
                    </a:p>
                  </a:txBody>
                  <a:tcPr/>
                </a:tc>
                <a:tc>
                  <a:txBody>
                    <a:bodyPr/>
                    <a:lstStyle/>
                    <a:p>
                      <a:pPr algn="ctr"/>
                      <a:r>
                        <a:rPr lang="en-US" sz="1200" dirty="0">
                          <a:latin typeface="Poppins" panose="00000500000000000000" pitchFamily="2" charset="0"/>
                          <a:cs typeface="Poppins" panose="00000500000000000000" pitchFamily="2" charset="0"/>
                        </a:rPr>
                        <a:t>Baseline Data</a:t>
                      </a:r>
                    </a:p>
                  </a:txBody>
                  <a:tcPr/>
                </a:tc>
                <a:tc>
                  <a:txBody>
                    <a:bodyPr/>
                    <a:lstStyle/>
                    <a:p>
                      <a:pPr algn="ctr"/>
                      <a:r>
                        <a:rPr lang="en-US" sz="1200" dirty="0">
                          <a:latin typeface="Poppins" panose="00000500000000000000" pitchFamily="2" charset="0"/>
                          <a:cs typeface="Poppins" panose="00000500000000000000" pitchFamily="2" charset="0"/>
                        </a:rPr>
                        <a:t>After 3 Months </a:t>
                      </a:r>
                    </a:p>
                  </a:txBody>
                  <a:tcPr/>
                </a:tc>
                <a:tc>
                  <a:txBody>
                    <a:bodyPr/>
                    <a:lstStyle/>
                    <a:p>
                      <a:pPr algn="ctr"/>
                      <a:r>
                        <a:rPr lang="en-US" sz="1200" dirty="0">
                          <a:latin typeface="Poppins" panose="00000500000000000000" pitchFamily="2" charset="0"/>
                          <a:cs typeface="Poppins" panose="00000500000000000000" pitchFamily="2" charset="0"/>
                        </a:rPr>
                        <a:t>% Increase</a:t>
                      </a:r>
                    </a:p>
                  </a:txBody>
                  <a:tcPr/>
                </a:tc>
                <a:extLst>
                  <a:ext uri="{0D108BD9-81ED-4DB2-BD59-A6C34878D82A}">
                    <a16:rowId xmlns:a16="http://schemas.microsoft.com/office/drawing/2014/main" val="3457302208"/>
                  </a:ext>
                </a:extLst>
              </a:tr>
              <a:tr h="244238">
                <a:tc>
                  <a:txBody>
                    <a:bodyPr/>
                    <a:lstStyle/>
                    <a:p>
                      <a:r>
                        <a:rPr lang="en-US" sz="1200" b="1" dirty="0">
                          <a:latin typeface="Poppins" panose="00000500000000000000" pitchFamily="2" charset="0"/>
                          <a:cs typeface="Poppins" panose="00000500000000000000" pitchFamily="2" charset="0"/>
                        </a:rPr>
                        <a:t>Mobile</a:t>
                      </a:r>
                    </a:p>
                  </a:txBody>
                  <a:tcPr/>
                </a:tc>
                <a:tc>
                  <a:txBody>
                    <a:bodyPr/>
                    <a:lstStyle/>
                    <a:p>
                      <a:pPr algn="ctr"/>
                      <a:r>
                        <a:rPr lang="en-US" sz="1200" b="1" dirty="0">
                          <a:latin typeface="Poppins" panose="00000500000000000000" pitchFamily="2" charset="0"/>
                          <a:cs typeface="Poppins" panose="00000500000000000000" pitchFamily="2" charset="0"/>
                        </a:rPr>
                        <a:t>45</a:t>
                      </a:r>
                    </a:p>
                  </a:txBody>
                  <a:tcPr/>
                </a:tc>
                <a:tc>
                  <a:txBody>
                    <a:bodyPr/>
                    <a:lstStyle/>
                    <a:p>
                      <a:pPr algn="ctr"/>
                      <a:r>
                        <a:rPr lang="en-US" sz="1200" b="1" dirty="0">
                          <a:latin typeface="Poppins" panose="00000500000000000000" pitchFamily="2" charset="0"/>
                          <a:cs typeface="Poppins" panose="00000500000000000000" pitchFamily="2" charset="0"/>
                        </a:rPr>
                        <a:t>80</a:t>
                      </a:r>
                    </a:p>
                  </a:txBody>
                  <a:tcPr/>
                </a:tc>
                <a:tc>
                  <a:txBody>
                    <a:bodyPr/>
                    <a:lstStyle/>
                    <a:p>
                      <a:pPr algn="l"/>
                      <a:r>
                        <a:rPr lang="en-US" sz="1200" b="1" dirty="0">
                          <a:latin typeface="Poppins" panose="00000500000000000000" pitchFamily="2" charset="0"/>
                          <a:cs typeface="Poppins" panose="00000500000000000000" pitchFamily="2" charset="0"/>
                        </a:rPr>
                        <a:t>          +77%</a:t>
                      </a:r>
                    </a:p>
                  </a:txBody>
                  <a:tcPr/>
                </a:tc>
                <a:extLst>
                  <a:ext uri="{0D108BD9-81ED-4DB2-BD59-A6C34878D82A}">
                    <a16:rowId xmlns:a16="http://schemas.microsoft.com/office/drawing/2014/main" val="2168839735"/>
                  </a:ext>
                </a:extLst>
              </a:tr>
              <a:tr h="244238">
                <a:tc>
                  <a:txBody>
                    <a:bodyPr/>
                    <a:lstStyle/>
                    <a:p>
                      <a:r>
                        <a:rPr lang="en-US" sz="1200" b="1" dirty="0">
                          <a:latin typeface="Poppins" panose="00000500000000000000" pitchFamily="2" charset="0"/>
                          <a:cs typeface="Poppins" panose="00000500000000000000" pitchFamily="2" charset="0"/>
                        </a:rPr>
                        <a:t>Desktop</a:t>
                      </a:r>
                    </a:p>
                  </a:txBody>
                  <a:tcPr/>
                </a:tc>
                <a:tc>
                  <a:txBody>
                    <a:bodyPr/>
                    <a:lstStyle/>
                    <a:p>
                      <a:pPr algn="ctr"/>
                      <a:r>
                        <a:rPr lang="en-US" sz="1200" b="1" dirty="0">
                          <a:latin typeface="Poppins" panose="00000500000000000000" pitchFamily="2" charset="0"/>
                          <a:cs typeface="Poppins" panose="00000500000000000000" pitchFamily="2" charset="0"/>
                        </a:rPr>
                        <a:t>85</a:t>
                      </a:r>
                    </a:p>
                  </a:txBody>
                  <a:tcPr/>
                </a:tc>
                <a:tc>
                  <a:txBody>
                    <a:bodyPr/>
                    <a:lstStyle/>
                    <a:p>
                      <a:pPr algn="ctr"/>
                      <a:r>
                        <a:rPr lang="en-US" sz="1200" b="1" dirty="0">
                          <a:latin typeface="Poppins" panose="00000500000000000000" pitchFamily="2" charset="0"/>
                          <a:cs typeface="Poppins" panose="00000500000000000000" pitchFamily="2" charset="0"/>
                        </a:rPr>
                        <a:t>97</a:t>
                      </a:r>
                    </a:p>
                  </a:txBody>
                  <a:tcPr/>
                </a:tc>
                <a:tc>
                  <a:txBody>
                    <a:bodyPr/>
                    <a:lstStyle/>
                    <a:p>
                      <a:pPr algn="l"/>
                      <a:r>
                        <a:rPr lang="en-US" sz="1200" b="1" dirty="0">
                          <a:latin typeface="Poppins" panose="00000500000000000000" pitchFamily="2" charset="0"/>
                          <a:cs typeface="Poppins" panose="00000500000000000000" pitchFamily="2" charset="0"/>
                        </a:rPr>
                        <a:t>          +14%</a:t>
                      </a:r>
                    </a:p>
                  </a:txBody>
                  <a:tcPr/>
                </a:tc>
                <a:extLst>
                  <a:ext uri="{0D108BD9-81ED-4DB2-BD59-A6C34878D82A}">
                    <a16:rowId xmlns:a16="http://schemas.microsoft.com/office/drawing/2014/main" val="1397984098"/>
                  </a:ext>
                </a:extLst>
              </a:tr>
            </a:tbl>
          </a:graphicData>
        </a:graphic>
      </p:graphicFrame>
      <p:sp>
        <p:nvSpPr>
          <p:cNvPr id="26" name="Isosceles Triangle 25">
            <a:extLst>
              <a:ext uri="{FF2B5EF4-FFF2-40B4-BE49-F238E27FC236}">
                <a16:creationId xmlns:a16="http://schemas.microsoft.com/office/drawing/2014/main" id="{10674D4E-38CC-85E1-F729-9C644A8CC9C4}"/>
              </a:ext>
            </a:extLst>
          </p:cNvPr>
          <p:cNvSpPr/>
          <p:nvPr/>
        </p:nvSpPr>
        <p:spPr>
          <a:xfrm>
            <a:off x="13074753" y="6735247"/>
            <a:ext cx="162014" cy="156375"/>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8C2822BF-8A79-006F-974D-5F5A07845041}"/>
              </a:ext>
            </a:extLst>
          </p:cNvPr>
          <p:cNvSpPr/>
          <p:nvPr/>
        </p:nvSpPr>
        <p:spPr>
          <a:xfrm>
            <a:off x="13074753" y="7000381"/>
            <a:ext cx="162014" cy="156375"/>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13">
            <a:extLst>
              <a:ext uri="{FF2B5EF4-FFF2-40B4-BE49-F238E27FC236}">
                <a16:creationId xmlns:a16="http://schemas.microsoft.com/office/drawing/2014/main" id="{03A0DDEA-C377-67E4-C1CE-DA0CB058D045}"/>
              </a:ext>
            </a:extLst>
          </p:cNvPr>
          <p:cNvSpPr txBox="1">
            <a:spLocks/>
          </p:cNvSpPr>
          <p:nvPr/>
        </p:nvSpPr>
        <p:spPr>
          <a:xfrm>
            <a:off x="9875867" y="5874026"/>
            <a:ext cx="3377863" cy="227463"/>
          </a:xfrm>
          <a:prstGeom prst="rect">
            <a:avLst/>
          </a:prstGeom>
        </p:spPr>
        <p:txBody>
          <a:bodyPr vert="horz" lIns="0" tIns="0" rIns="0" bIns="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400" b="1" i="0" kern="1200">
                <a:solidFill>
                  <a:schemeClr val="bg1"/>
                </a:solidFill>
                <a:latin typeface="Poppins SemiBold" pitchFamily="2" charset="77"/>
                <a:ea typeface="+mn-ea"/>
                <a:cs typeface="Poppins SemiBold"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Poppins" pitchFamily="2" charset="77"/>
                <a:ea typeface="+mn-ea"/>
                <a:cs typeface="Poppins"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Poppins" pitchFamily="2" charset="77"/>
                <a:ea typeface="+mn-ea"/>
                <a:cs typeface="Poppins"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Poppins" pitchFamily="2" charset="77"/>
                <a:ea typeface="+mn-ea"/>
                <a:cs typeface="Poppins"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1097280">
              <a:spcBef>
                <a:spcPts val="1200"/>
              </a:spcBef>
            </a:pPr>
            <a:r>
              <a:rPr lang="en-US" sz="1680" dirty="0">
                <a:solidFill>
                  <a:srgbClr val="FFFFFF"/>
                </a:solidFill>
              </a:rPr>
              <a:t>Performance Metrics:</a:t>
            </a:r>
          </a:p>
        </p:txBody>
      </p:sp>
      <p:pic>
        <p:nvPicPr>
          <p:cNvPr id="6" name="Picture 5">
            <a:extLst>
              <a:ext uri="{FF2B5EF4-FFF2-40B4-BE49-F238E27FC236}">
                <a16:creationId xmlns:a16="http://schemas.microsoft.com/office/drawing/2014/main" id="{8E63B6A0-85B7-2178-D8CE-16BD860E7FB9}"/>
              </a:ext>
            </a:extLst>
          </p:cNvPr>
          <p:cNvPicPr>
            <a:picLocks noChangeAspect="1"/>
          </p:cNvPicPr>
          <p:nvPr/>
        </p:nvPicPr>
        <p:blipFill>
          <a:blip r:embed="rId3"/>
          <a:srcRect r="33193" b="8365"/>
          <a:stretch/>
        </p:blipFill>
        <p:spPr>
          <a:xfrm>
            <a:off x="7309859" y="-11080"/>
            <a:ext cx="7320541" cy="5500861"/>
          </a:xfrm>
          <a:prstGeom prst="rect">
            <a:avLst/>
          </a:prstGeom>
        </p:spPr>
      </p:pic>
      <p:sp>
        <p:nvSpPr>
          <p:cNvPr id="8" name="TextBox 7">
            <a:extLst>
              <a:ext uri="{FF2B5EF4-FFF2-40B4-BE49-F238E27FC236}">
                <a16:creationId xmlns:a16="http://schemas.microsoft.com/office/drawing/2014/main" id="{3A844C8F-D18A-7B2D-0BDA-5551CC91D2C4}"/>
              </a:ext>
            </a:extLst>
          </p:cNvPr>
          <p:cNvSpPr txBox="1"/>
          <p:nvPr/>
        </p:nvSpPr>
        <p:spPr>
          <a:xfrm>
            <a:off x="9792025" y="7351177"/>
            <a:ext cx="4117128" cy="498598"/>
          </a:xfrm>
          <a:prstGeom prst="rect">
            <a:avLst/>
          </a:prstGeom>
          <a:noFill/>
        </p:spPr>
        <p:txBody>
          <a:bodyPr wrap="square">
            <a:spAutoFit/>
          </a:bodyPr>
          <a:lstStyle/>
          <a:p>
            <a:r>
              <a:rPr lang="en-US" sz="1320" dirty="0">
                <a:solidFill>
                  <a:srgbClr val="FFFFFF"/>
                </a:solidFill>
                <a:latin typeface="Poppins" panose="00000500000000000000" pitchFamily="2" charset="0"/>
                <a:cs typeface="Poppins" panose="00000500000000000000" pitchFamily="2" charset="0"/>
              </a:rPr>
              <a:t>After Affirma improvements, Acumatica’s website </a:t>
            </a:r>
            <a:r>
              <a:rPr lang="en-US" sz="1320">
                <a:solidFill>
                  <a:srgbClr val="FFFFFF"/>
                </a:solidFill>
                <a:latin typeface="Poppins" panose="00000500000000000000" pitchFamily="2" charset="0"/>
                <a:cs typeface="Poppins" panose="00000500000000000000" pitchFamily="2" charset="0"/>
              </a:rPr>
              <a:t>outperformed their top </a:t>
            </a:r>
            <a:r>
              <a:rPr lang="en-US" sz="1320" dirty="0">
                <a:solidFill>
                  <a:srgbClr val="FFFFFF"/>
                </a:solidFill>
                <a:latin typeface="Poppins" panose="00000500000000000000" pitchFamily="2" charset="0"/>
                <a:cs typeface="Poppins" panose="00000500000000000000" pitchFamily="2" charset="0"/>
              </a:rPr>
              <a:t>7 competitors</a:t>
            </a:r>
            <a:endParaRPr lang="en-US" sz="132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105968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C37F71-896B-93F9-0429-A15DA878B441}"/>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1EDCDD24-9A29-9A36-CA11-35F9F87C5214}"/>
              </a:ext>
            </a:extLst>
          </p:cNvPr>
          <p:cNvSpPr/>
          <p:nvPr/>
        </p:nvSpPr>
        <p:spPr>
          <a:xfrm>
            <a:off x="-8389" y="5490249"/>
            <a:ext cx="14638789" cy="2583904"/>
          </a:xfrm>
          <a:prstGeom prst="rect">
            <a:avLst/>
          </a:prstGeom>
          <a:solidFill>
            <a:srgbClr val="008A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srgbClr val="FFFFFF"/>
              </a:solidFill>
              <a:latin typeface="Aptos" panose="02110004020202020204"/>
            </a:endParaRPr>
          </a:p>
        </p:txBody>
      </p:sp>
      <p:sp>
        <p:nvSpPr>
          <p:cNvPr id="2" name="Content Placeholder 1">
            <a:extLst>
              <a:ext uri="{FF2B5EF4-FFF2-40B4-BE49-F238E27FC236}">
                <a16:creationId xmlns:a16="http://schemas.microsoft.com/office/drawing/2014/main" id="{CDF094CF-DEA1-989F-96AD-7CF5EE552890}"/>
              </a:ext>
            </a:extLst>
          </p:cNvPr>
          <p:cNvSpPr>
            <a:spLocks noGrp="1"/>
          </p:cNvSpPr>
          <p:nvPr>
            <p:ph sz="half" idx="1"/>
          </p:nvPr>
        </p:nvSpPr>
        <p:spPr>
          <a:xfrm>
            <a:off x="647402" y="2115444"/>
            <a:ext cx="6145480" cy="2096041"/>
          </a:xfrm>
        </p:spPr>
        <p:txBody>
          <a:bodyPr>
            <a:normAutofit/>
          </a:bodyPr>
          <a:lstStyle/>
          <a:p>
            <a:pPr>
              <a:spcAft>
                <a:spcPts val="120"/>
              </a:spcAft>
              <a:defRPr/>
            </a:pPr>
            <a:r>
              <a:rPr lang="en-US" b="0" i="0" u="none" strike="noStrike" dirty="0">
                <a:solidFill>
                  <a:srgbClr val="000000"/>
                </a:solidFill>
                <a:effectLst/>
                <a:latin typeface="Poppins" panose="00000500000000000000" pitchFamily="2" charset="0"/>
                <a:cs typeface="Poppins" panose="00000500000000000000" pitchFamily="2" charset="0"/>
              </a:rPr>
              <a:t>Acumatica is a technology provider that develops cloud-based and browser-based enterprise resource planning (ERP) software for small and medium-sized businesses. </a:t>
            </a:r>
          </a:p>
          <a:p>
            <a:pPr>
              <a:spcAft>
                <a:spcPts val="120"/>
              </a:spcAft>
              <a:defRPr/>
            </a:pPr>
            <a:r>
              <a:rPr lang="en-US" b="0" i="0" u="none" strike="noStrike" dirty="0">
                <a:solidFill>
                  <a:srgbClr val="000000"/>
                </a:solidFill>
                <a:effectLst/>
                <a:latin typeface="Poppins" panose="00000500000000000000" pitchFamily="2" charset="0"/>
                <a:cs typeface="Poppins" panose="00000500000000000000" pitchFamily="2" charset="0"/>
              </a:rPr>
              <a:t>Affirma provides a 10+ person team to support a variety of marketing/website efforts with a goal of increasing brand awareness and lead generation. </a:t>
            </a:r>
          </a:p>
          <a:p>
            <a:pPr>
              <a:lnSpc>
                <a:spcPct val="100000"/>
              </a:lnSpc>
              <a:spcBef>
                <a:spcPts val="0"/>
              </a:spcBef>
              <a:spcAft>
                <a:spcPts val="120"/>
              </a:spcAft>
              <a:defRPr/>
            </a:pPr>
            <a:endParaRPr lang="en-US" dirty="0">
              <a:latin typeface="Poppins" panose="00000500000000000000" pitchFamily="2" charset="0"/>
              <a:cs typeface="Poppins" panose="00000500000000000000" pitchFamily="2" charset="0"/>
            </a:endParaRPr>
          </a:p>
          <a:p>
            <a:pPr>
              <a:lnSpc>
                <a:spcPct val="100000"/>
              </a:lnSpc>
              <a:spcBef>
                <a:spcPts val="0"/>
              </a:spcBef>
              <a:spcAft>
                <a:spcPts val="120"/>
              </a:spcAft>
              <a:defRPr/>
            </a:pPr>
            <a:endParaRPr lang="en-US" dirty="0">
              <a:latin typeface="Poppins" panose="00000500000000000000" pitchFamily="2" charset="0"/>
              <a:cs typeface="Poppins" panose="00000500000000000000" pitchFamily="2" charset="0"/>
            </a:endParaRPr>
          </a:p>
        </p:txBody>
      </p:sp>
      <p:sp>
        <p:nvSpPr>
          <p:cNvPr id="3" name="Content Placeholder 2">
            <a:extLst>
              <a:ext uri="{FF2B5EF4-FFF2-40B4-BE49-F238E27FC236}">
                <a16:creationId xmlns:a16="http://schemas.microsoft.com/office/drawing/2014/main" id="{C505DA41-6A7B-2FE3-40EA-24232DD0942E}"/>
              </a:ext>
            </a:extLst>
          </p:cNvPr>
          <p:cNvSpPr>
            <a:spLocks noGrp="1"/>
          </p:cNvSpPr>
          <p:nvPr>
            <p:ph sz="half" idx="11"/>
          </p:nvPr>
        </p:nvSpPr>
        <p:spPr>
          <a:xfrm>
            <a:off x="643012" y="1712098"/>
            <a:ext cx="6154261" cy="317077"/>
          </a:xfrm>
        </p:spPr>
        <p:txBody>
          <a:bodyPr/>
          <a:lstStyle/>
          <a:p>
            <a:r>
              <a:rPr lang="en-US" dirty="0"/>
              <a:t>Marketing Managed Service</a:t>
            </a:r>
          </a:p>
        </p:txBody>
      </p:sp>
      <p:sp>
        <p:nvSpPr>
          <p:cNvPr id="14" name="Content Placeholder 13">
            <a:extLst>
              <a:ext uri="{FF2B5EF4-FFF2-40B4-BE49-F238E27FC236}">
                <a16:creationId xmlns:a16="http://schemas.microsoft.com/office/drawing/2014/main" id="{2C4FB461-1939-15B3-0569-08EA06260A45}"/>
              </a:ext>
            </a:extLst>
          </p:cNvPr>
          <p:cNvSpPr>
            <a:spLocks noGrp="1"/>
          </p:cNvSpPr>
          <p:nvPr>
            <p:ph sz="half" idx="26"/>
          </p:nvPr>
        </p:nvSpPr>
        <p:spPr>
          <a:xfrm>
            <a:off x="734198" y="5874431"/>
            <a:ext cx="2825390" cy="312751"/>
          </a:xfrm>
        </p:spPr>
        <p:txBody>
          <a:bodyPr>
            <a:normAutofit/>
          </a:bodyPr>
          <a:lstStyle/>
          <a:p>
            <a:r>
              <a:rPr lang="en-US" dirty="0"/>
              <a:t>HubSpot Admin &amp; Email:</a:t>
            </a:r>
          </a:p>
        </p:txBody>
      </p:sp>
      <p:sp>
        <p:nvSpPr>
          <p:cNvPr id="15" name="Content Placeholder 14">
            <a:extLst>
              <a:ext uri="{FF2B5EF4-FFF2-40B4-BE49-F238E27FC236}">
                <a16:creationId xmlns:a16="http://schemas.microsoft.com/office/drawing/2014/main" id="{92FB1DD5-FDD3-78B3-04C9-B860F7CD9F7D}"/>
              </a:ext>
            </a:extLst>
          </p:cNvPr>
          <p:cNvSpPr>
            <a:spLocks noGrp="1"/>
          </p:cNvSpPr>
          <p:nvPr>
            <p:ph sz="half" idx="12"/>
          </p:nvPr>
        </p:nvSpPr>
        <p:spPr>
          <a:xfrm>
            <a:off x="721247" y="6236578"/>
            <a:ext cx="3870264" cy="963852"/>
          </a:xfrm>
        </p:spPr>
        <p:txBody>
          <a:bodyPr>
            <a:noAutofit/>
          </a:bodyPr>
          <a:lstStyle/>
          <a:p>
            <a:r>
              <a:rPr lang="en-US" dirty="0"/>
              <a:t>HubSpot Marketing Hub support</a:t>
            </a:r>
          </a:p>
          <a:p>
            <a:r>
              <a:rPr lang="en-US" dirty="0"/>
              <a:t>Email creation and deployment</a:t>
            </a:r>
          </a:p>
          <a:p>
            <a:r>
              <a:rPr lang="en-US" dirty="0"/>
              <a:t>Best practices &amp; strategic advisement</a:t>
            </a:r>
          </a:p>
          <a:p>
            <a:r>
              <a:rPr lang="en-US" dirty="0"/>
              <a:t>A/B testing &amp; optimization</a:t>
            </a:r>
          </a:p>
        </p:txBody>
      </p:sp>
      <p:sp>
        <p:nvSpPr>
          <p:cNvPr id="16" name="Content Placeholder 15">
            <a:extLst>
              <a:ext uri="{FF2B5EF4-FFF2-40B4-BE49-F238E27FC236}">
                <a16:creationId xmlns:a16="http://schemas.microsoft.com/office/drawing/2014/main" id="{18CBA4F4-29CE-D3D5-78CC-A26616BD63BE}"/>
              </a:ext>
            </a:extLst>
          </p:cNvPr>
          <p:cNvSpPr>
            <a:spLocks noGrp="1"/>
          </p:cNvSpPr>
          <p:nvPr>
            <p:ph sz="half" idx="27"/>
          </p:nvPr>
        </p:nvSpPr>
        <p:spPr>
          <a:xfrm>
            <a:off x="5380067" y="6236578"/>
            <a:ext cx="3870265" cy="963852"/>
          </a:xfrm>
        </p:spPr>
        <p:txBody>
          <a:bodyPr>
            <a:noAutofit/>
          </a:bodyPr>
          <a:lstStyle/>
          <a:p>
            <a:r>
              <a:rPr lang="en-US" dirty="0"/>
              <a:t>WordPress maintenance &amp; back-ups</a:t>
            </a:r>
          </a:p>
          <a:p>
            <a:r>
              <a:rPr lang="en-US" dirty="0"/>
              <a:t>Code clean-up &amp; on-page/technical SEO</a:t>
            </a:r>
          </a:p>
          <a:p>
            <a:r>
              <a:rPr lang="en-US" dirty="0"/>
              <a:t>Updates &amp; feature enhancements</a:t>
            </a:r>
          </a:p>
          <a:p>
            <a:pPr marL="205740" indent="-205740" defTabSz="1097280">
              <a:spcBef>
                <a:spcPts val="600"/>
              </a:spcBef>
            </a:pPr>
            <a:r>
              <a:rPr lang="en-US" sz="1320" dirty="0">
                <a:solidFill>
                  <a:srgbClr val="FFFFFF"/>
                </a:solidFill>
              </a:rPr>
              <a:t>Keyword &amp; competitor research</a:t>
            </a:r>
          </a:p>
          <a:p>
            <a:pPr marL="205740" indent="-205740" defTabSz="1097280">
              <a:spcBef>
                <a:spcPts val="600"/>
              </a:spcBef>
            </a:pPr>
            <a:r>
              <a:rPr lang="en-US" sz="1320" dirty="0">
                <a:solidFill>
                  <a:srgbClr val="FFFFFF"/>
                </a:solidFill>
              </a:rPr>
              <a:t>Content briefs &amp; content optimization</a:t>
            </a:r>
          </a:p>
          <a:p>
            <a:pPr marL="205740" indent="-205740" defTabSz="1097280">
              <a:spcBef>
                <a:spcPts val="600"/>
              </a:spcBef>
            </a:pPr>
            <a:r>
              <a:rPr lang="en-US" sz="1320" dirty="0">
                <a:solidFill>
                  <a:srgbClr val="FFFFFF"/>
                </a:solidFill>
              </a:rPr>
              <a:t>Local &amp; off-page/link building SEO</a:t>
            </a:r>
          </a:p>
          <a:p>
            <a:r>
              <a:rPr lang="en-US" sz="1320" dirty="0">
                <a:solidFill>
                  <a:srgbClr val="FFFFFF"/>
                </a:solidFill>
              </a:rPr>
              <a:t>Strategy &amp; best practices</a:t>
            </a:r>
          </a:p>
          <a:p>
            <a:pPr marL="205740" indent="-205740" defTabSz="1097280">
              <a:spcBef>
                <a:spcPts val="600"/>
              </a:spcBef>
            </a:pPr>
            <a:endParaRPr lang="en-US" sz="1320" dirty="0">
              <a:solidFill>
                <a:srgbClr val="FFFFFF"/>
              </a:solidFill>
            </a:endParaRPr>
          </a:p>
          <a:p>
            <a:endParaRPr lang="en-US" dirty="0"/>
          </a:p>
        </p:txBody>
      </p:sp>
      <p:sp>
        <p:nvSpPr>
          <p:cNvPr id="17" name="Title 16">
            <a:extLst>
              <a:ext uri="{FF2B5EF4-FFF2-40B4-BE49-F238E27FC236}">
                <a16:creationId xmlns:a16="http://schemas.microsoft.com/office/drawing/2014/main" id="{99E21EE9-E974-8BDD-34D0-9E45B9A384BC}"/>
              </a:ext>
            </a:extLst>
          </p:cNvPr>
          <p:cNvSpPr>
            <a:spLocks noGrp="1"/>
          </p:cNvSpPr>
          <p:nvPr>
            <p:ph type="title"/>
          </p:nvPr>
        </p:nvSpPr>
        <p:spPr>
          <a:xfrm>
            <a:off x="142646" y="433050"/>
            <a:ext cx="8050378" cy="984885"/>
          </a:xfrm>
        </p:spPr>
        <p:txBody>
          <a:bodyPr/>
          <a:lstStyle/>
          <a:p>
            <a:r>
              <a:rPr lang="en-US" b="1" dirty="0">
                <a:latin typeface="Poppins SemiBold" pitchFamily="2" charset="77"/>
                <a:cs typeface="Poppins SemiBold" pitchFamily="2" charset="77"/>
              </a:rPr>
              <a:t>Acumatica</a:t>
            </a:r>
          </a:p>
        </p:txBody>
      </p:sp>
      <p:sp>
        <p:nvSpPr>
          <p:cNvPr id="28" name="Content Placeholder 13">
            <a:extLst>
              <a:ext uri="{FF2B5EF4-FFF2-40B4-BE49-F238E27FC236}">
                <a16:creationId xmlns:a16="http://schemas.microsoft.com/office/drawing/2014/main" id="{0AB95A48-2950-553F-DD65-7014DAA67558}"/>
              </a:ext>
            </a:extLst>
          </p:cNvPr>
          <p:cNvSpPr txBox="1">
            <a:spLocks/>
          </p:cNvSpPr>
          <p:nvPr/>
        </p:nvSpPr>
        <p:spPr>
          <a:xfrm>
            <a:off x="5380067" y="5874026"/>
            <a:ext cx="3377863" cy="227463"/>
          </a:xfrm>
          <a:prstGeom prst="rect">
            <a:avLst/>
          </a:prstGeom>
        </p:spPr>
        <p:txBody>
          <a:bodyPr vert="horz" lIns="0" tIns="0" rIns="0" bIns="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400" b="1" i="0" kern="1200">
                <a:solidFill>
                  <a:schemeClr val="bg1"/>
                </a:solidFill>
                <a:latin typeface="Poppins SemiBold" pitchFamily="2" charset="77"/>
                <a:ea typeface="+mn-ea"/>
                <a:cs typeface="Poppins SemiBold"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Poppins" pitchFamily="2" charset="77"/>
                <a:ea typeface="+mn-ea"/>
                <a:cs typeface="Poppins"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Poppins" pitchFamily="2" charset="77"/>
                <a:ea typeface="+mn-ea"/>
                <a:cs typeface="Poppins"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Poppins" pitchFamily="2" charset="77"/>
                <a:ea typeface="+mn-ea"/>
                <a:cs typeface="Poppins"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1097280">
              <a:spcBef>
                <a:spcPts val="1200"/>
              </a:spcBef>
            </a:pPr>
            <a:r>
              <a:rPr lang="en-US" sz="1680" dirty="0">
                <a:solidFill>
                  <a:srgbClr val="FFFFFF"/>
                </a:solidFill>
              </a:rPr>
              <a:t>Web Dev &amp; SEO/GEO Support:</a:t>
            </a:r>
          </a:p>
        </p:txBody>
      </p:sp>
      <p:sp>
        <p:nvSpPr>
          <p:cNvPr id="21" name="TextBox 20">
            <a:extLst>
              <a:ext uri="{FF2B5EF4-FFF2-40B4-BE49-F238E27FC236}">
                <a16:creationId xmlns:a16="http://schemas.microsoft.com/office/drawing/2014/main" id="{6CD7962C-56CC-9AC8-5B6F-1FC477B875B9}"/>
              </a:ext>
            </a:extLst>
          </p:cNvPr>
          <p:cNvSpPr txBox="1"/>
          <p:nvPr/>
        </p:nvSpPr>
        <p:spPr>
          <a:xfrm>
            <a:off x="643012" y="3986866"/>
            <a:ext cx="6145480" cy="1112099"/>
          </a:xfrm>
          <a:prstGeom prst="rect">
            <a:avLst/>
          </a:prstGeom>
          <a:noFill/>
        </p:spPr>
        <p:txBody>
          <a:bodyPr wrap="square">
            <a:spAutoFit/>
          </a:bodyPr>
          <a:lstStyle/>
          <a:p>
            <a:pPr>
              <a:lnSpc>
                <a:spcPct val="120000"/>
              </a:lnSpc>
            </a:pPr>
            <a:r>
              <a:rPr lang="en-US" sz="1400" b="1" i="1" dirty="0">
                <a:solidFill>
                  <a:schemeClr val="accent2"/>
                </a:solidFill>
                <a:latin typeface="Poppins" panose="00000500000000000000" pitchFamily="2" charset="0"/>
                <a:cs typeface="Poppins" panose="00000500000000000000" pitchFamily="2" charset="0"/>
              </a:rPr>
              <a:t>“The services that Affirma provide are invaluable. I love my team and appreciate their hard work, the visibility on workstreams, and communication.” </a:t>
            </a:r>
          </a:p>
          <a:p>
            <a:pPr algn="r">
              <a:lnSpc>
                <a:spcPct val="120000"/>
              </a:lnSpc>
            </a:pPr>
            <a:r>
              <a:rPr lang="en-US" sz="1400" b="1" dirty="0">
                <a:solidFill>
                  <a:schemeClr val="accent2"/>
                </a:solidFill>
                <a:latin typeface="Poppins" panose="00000500000000000000" pitchFamily="2" charset="0"/>
                <a:cs typeface="Poppins" panose="00000500000000000000" pitchFamily="2" charset="0"/>
              </a:rPr>
              <a:t>- RJ Lehmann, Director of Marketing Operations </a:t>
            </a:r>
          </a:p>
        </p:txBody>
      </p:sp>
      <p:graphicFrame>
        <p:nvGraphicFramePr>
          <p:cNvPr id="25" name="Table 24">
            <a:extLst>
              <a:ext uri="{FF2B5EF4-FFF2-40B4-BE49-F238E27FC236}">
                <a16:creationId xmlns:a16="http://schemas.microsoft.com/office/drawing/2014/main" id="{CCF347C5-ADBA-F303-6F9B-BE3D1D118B51}"/>
              </a:ext>
            </a:extLst>
          </p:cNvPr>
          <p:cNvGraphicFramePr>
            <a:graphicFrameLocks noGrp="1"/>
          </p:cNvGraphicFramePr>
          <p:nvPr/>
        </p:nvGraphicFramePr>
        <p:xfrm>
          <a:off x="9792025" y="6236578"/>
          <a:ext cx="4117128" cy="1005840"/>
        </p:xfrm>
        <a:graphic>
          <a:graphicData uri="http://schemas.openxmlformats.org/drawingml/2006/table">
            <a:tbl>
              <a:tblPr firstRow="1" bandRow="1">
                <a:tableStyleId>{5C22544A-7EE6-4342-B048-85BDC9FD1C3A}</a:tableStyleId>
              </a:tblPr>
              <a:tblGrid>
                <a:gridCol w="1251660">
                  <a:extLst>
                    <a:ext uri="{9D8B030D-6E8A-4147-A177-3AD203B41FA5}">
                      <a16:colId xmlns:a16="http://schemas.microsoft.com/office/drawing/2014/main" val="1187582404"/>
                    </a:ext>
                  </a:extLst>
                </a:gridCol>
                <a:gridCol w="936171">
                  <a:extLst>
                    <a:ext uri="{9D8B030D-6E8A-4147-A177-3AD203B41FA5}">
                      <a16:colId xmlns:a16="http://schemas.microsoft.com/office/drawing/2014/main" val="4134025115"/>
                    </a:ext>
                  </a:extLst>
                </a:gridCol>
                <a:gridCol w="918744">
                  <a:extLst>
                    <a:ext uri="{9D8B030D-6E8A-4147-A177-3AD203B41FA5}">
                      <a16:colId xmlns:a16="http://schemas.microsoft.com/office/drawing/2014/main" val="1331182080"/>
                    </a:ext>
                  </a:extLst>
                </a:gridCol>
                <a:gridCol w="1010553">
                  <a:extLst>
                    <a:ext uri="{9D8B030D-6E8A-4147-A177-3AD203B41FA5}">
                      <a16:colId xmlns:a16="http://schemas.microsoft.com/office/drawing/2014/main" val="3061858130"/>
                    </a:ext>
                  </a:extLst>
                </a:gridCol>
              </a:tblGrid>
              <a:tr h="407063">
                <a:tc>
                  <a:txBody>
                    <a:bodyPr/>
                    <a:lstStyle/>
                    <a:p>
                      <a:pPr algn="ctr"/>
                      <a:r>
                        <a:rPr lang="en-US" sz="1200" dirty="0">
                          <a:latin typeface="Poppins" panose="00000500000000000000" pitchFamily="2" charset="0"/>
                          <a:cs typeface="Poppins" panose="00000500000000000000" pitchFamily="2" charset="0"/>
                        </a:rPr>
                        <a:t>Core Web Vitals</a:t>
                      </a:r>
                    </a:p>
                  </a:txBody>
                  <a:tcPr/>
                </a:tc>
                <a:tc>
                  <a:txBody>
                    <a:bodyPr/>
                    <a:lstStyle/>
                    <a:p>
                      <a:pPr algn="ctr"/>
                      <a:r>
                        <a:rPr lang="en-US" sz="1200" dirty="0">
                          <a:latin typeface="Poppins" panose="00000500000000000000" pitchFamily="2" charset="0"/>
                          <a:cs typeface="Poppins" panose="00000500000000000000" pitchFamily="2" charset="0"/>
                        </a:rPr>
                        <a:t>Baseline Data</a:t>
                      </a:r>
                    </a:p>
                  </a:txBody>
                  <a:tcPr/>
                </a:tc>
                <a:tc>
                  <a:txBody>
                    <a:bodyPr/>
                    <a:lstStyle/>
                    <a:p>
                      <a:pPr algn="ctr"/>
                      <a:r>
                        <a:rPr lang="en-US" sz="1200" dirty="0">
                          <a:latin typeface="Poppins" panose="00000500000000000000" pitchFamily="2" charset="0"/>
                          <a:cs typeface="Poppins" panose="00000500000000000000" pitchFamily="2" charset="0"/>
                        </a:rPr>
                        <a:t>After 3 Months </a:t>
                      </a:r>
                    </a:p>
                  </a:txBody>
                  <a:tcPr/>
                </a:tc>
                <a:tc>
                  <a:txBody>
                    <a:bodyPr/>
                    <a:lstStyle/>
                    <a:p>
                      <a:pPr algn="ctr"/>
                      <a:r>
                        <a:rPr lang="en-US" sz="1200" dirty="0">
                          <a:latin typeface="Poppins" panose="00000500000000000000" pitchFamily="2" charset="0"/>
                          <a:cs typeface="Poppins" panose="00000500000000000000" pitchFamily="2" charset="0"/>
                        </a:rPr>
                        <a:t>% Increase</a:t>
                      </a:r>
                    </a:p>
                  </a:txBody>
                  <a:tcPr/>
                </a:tc>
                <a:extLst>
                  <a:ext uri="{0D108BD9-81ED-4DB2-BD59-A6C34878D82A}">
                    <a16:rowId xmlns:a16="http://schemas.microsoft.com/office/drawing/2014/main" val="3457302208"/>
                  </a:ext>
                </a:extLst>
              </a:tr>
              <a:tr h="244238">
                <a:tc>
                  <a:txBody>
                    <a:bodyPr/>
                    <a:lstStyle/>
                    <a:p>
                      <a:r>
                        <a:rPr lang="en-US" sz="1200" b="1" dirty="0">
                          <a:latin typeface="Poppins" panose="00000500000000000000" pitchFamily="2" charset="0"/>
                          <a:cs typeface="Poppins" panose="00000500000000000000" pitchFamily="2" charset="0"/>
                        </a:rPr>
                        <a:t>Mobile</a:t>
                      </a:r>
                    </a:p>
                  </a:txBody>
                  <a:tcPr/>
                </a:tc>
                <a:tc>
                  <a:txBody>
                    <a:bodyPr/>
                    <a:lstStyle/>
                    <a:p>
                      <a:pPr algn="ctr"/>
                      <a:r>
                        <a:rPr lang="en-US" sz="1200" b="1" dirty="0">
                          <a:latin typeface="Poppins" panose="00000500000000000000" pitchFamily="2" charset="0"/>
                          <a:cs typeface="Poppins" panose="00000500000000000000" pitchFamily="2" charset="0"/>
                        </a:rPr>
                        <a:t>45</a:t>
                      </a:r>
                    </a:p>
                  </a:txBody>
                  <a:tcPr/>
                </a:tc>
                <a:tc>
                  <a:txBody>
                    <a:bodyPr/>
                    <a:lstStyle/>
                    <a:p>
                      <a:pPr algn="ctr"/>
                      <a:r>
                        <a:rPr lang="en-US" sz="1200" b="1" dirty="0">
                          <a:latin typeface="Poppins" panose="00000500000000000000" pitchFamily="2" charset="0"/>
                          <a:cs typeface="Poppins" panose="00000500000000000000" pitchFamily="2" charset="0"/>
                        </a:rPr>
                        <a:t>80</a:t>
                      </a:r>
                    </a:p>
                  </a:txBody>
                  <a:tcPr/>
                </a:tc>
                <a:tc>
                  <a:txBody>
                    <a:bodyPr/>
                    <a:lstStyle/>
                    <a:p>
                      <a:pPr algn="l"/>
                      <a:r>
                        <a:rPr lang="en-US" sz="1200" b="1" dirty="0">
                          <a:latin typeface="Poppins" panose="00000500000000000000" pitchFamily="2" charset="0"/>
                          <a:cs typeface="Poppins" panose="00000500000000000000" pitchFamily="2" charset="0"/>
                        </a:rPr>
                        <a:t>          +77%</a:t>
                      </a:r>
                    </a:p>
                  </a:txBody>
                  <a:tcPr/>
                </a:tc>
                <a:extLst>
                  <a:ext uri="{0D108BD9-81ED-4DB2-BD59-A6C34878D82A}">
                    <a16:rowId xmlns:a16="http://schemas.microsoft.com/office/drawing/2014/main" val="2168839735"/>
                  </a:ext>
                </a:extLst>
              </a:tr>
              <a:tr h="244238">
                <a:tc>
                  <a:txBody>
                    <a:bodyPr/>
                    <a:lstStyle/>
                    <a:p>
                      <a:r>
                        <a:rPr lang="en-US" sz="1200" b="1" dirty="0">
                          <a:latin typeface="Poppins" panose="00000500000000000000" pitchFamily="2" charset="0"/>
                          <a:cs typeface="Poppins" panose="00000500000000000000" pitchFamily="2" charset="0"/>
                        </a:rPr>
                        <a:t>Desktop</a:t>
                      </a:r>
                    </a:p>
                  </a:txBody>
                  <a:tcPr/>
                </a:tc>
                <a:tc>
                  <a:txBody>
                    <a:bodyPr/>
                    <a:lstStyle/>
                    <a:p>
                      <a:pPr algn="ctr"/>
                      <a:r>
                        <a:rPr lang="en-US" sz="1200" b="1" dirty="0">
                          <a:latin typeface="Poppins" panose="00000500000000000000" pitchFamily="2" charset="0"/>
                          <a:cs typeface="Poppins" panose="00000500000000000000" pitchFamily="2" charset="0"/>
                        </a:rPr>
                        <a:t>85</a:t>
                      </a:r>
                    </a:p>
                  </a:txBody>
                  <a:tcPr/>
                </a:tc>
                <a:tc>
                  <a:txBody>
                    <a:bodyPr/>
                    <a:lstStyle/>
                    <a:p>
                      <a:pPr algn="ctr"/>
                      <a:r>
                        <a:rPr lang="en-US" sz="1200" b="1" dirty="0">
                          <a:latin typeface="Poppins" panose="00000500000000000000" pitchFamily="2" charset="0"/>
                          <a:cs typeface="Poppins" panose="00000500000000000000" pitchFamily="2" charset="0"/>
                        </a:rPr>
                        <a:t>97</a:t>
                      </a:r>
                    </a:p>
                  </a:txBody>
                  <a:tcPr/>
                </a:tc>
                <a:tc>
                  <a:txBody>
                    <a:bodyPr/>
                    <a:lstStyle/>
                    <a:p>
                      <a:pPr algn="l"/>
                      <a:r>
                        <a:rPr lang="en-US" sz="1200" b="1" dirty="0">
                          <a:latin typeface="Poppins" panose="00000500000000000000" pitchFamily="2" charset="0"/>
                          <a:cs typeface="Poppins" panose="00000500000000000000" pitchFamily="2" charset="0"/>
                        </a:rPr>
                        <a:t>          +14%</a:t>
                      </a:r>
                    </a:p>
                  </a:txBody>
                  <a:tcPr/>
                </a:tc>
                <a:extLst>
                  <a:ext uri="{0D108BD9-81ED-4DB2-BD59-A6C34878D82A}">
                    <a16:rowId xmlns:a16="http://schemas.microsoft.com/office/drawing/2014/main" val="1397984098"/>
                  </a:ext>
                </a:extLst>
              </a:tr>
            </a:tbl>
          </a:graphicData>
        </a:graphic>
      </p:graphicFrame>
      <p:sp>
        <p:nvSpPr>
          <p:cNvPr id="26" name="Isosceles Triangle 25">
            <a:extLst>
              <a:ext uri="{FF2B5EF4-FFF2-40B4-BE49-F238E27FC236}">
                <a16:creationId xmlns:a16="http://schemas.microsoft.com/office/drawing/2014/main" id="{BFCACBFB-1CC3-ADF7-3336-CE2E706CC7DF}"/>
              </a:ext>
            </a:extLst>
          </p:cNvPr>
          <p:cNvSpPr/>
          <p:nvPr/>
        </p:nvSpPr>
        <p:spPr>
          <a:xfrm>
            <a:off x="13074753" y="6735247"/>
            <a:ext cx="162014" cy="156375"/>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A77C50B-5974-D2AD-0009-502CCB820DA8}"/>
              </a:ext>
            </a:extLst>
          </p:cNvPr>
          <p:cNvSpPr/>
          <p:nvPr/>
        </p:nvSpPr>
        <p:spPr>
          <a:xfrm>
            <a:off x="13074753" y="7000381"/>
            <a:ext cx="162014" cy="156375"/>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13">
            <a:extLst>
              <a:ext uri="{FF2B5EF4-FFF2-40B4-BE49-F238E27FC236}">
                <a16:creationId xmlns:a16="http://schemas.microsoft.com/office/drawing/2014/main" id="{CF246601-DED0-137C-7569-DE67D0F7ABD3}"/>
              </a:ext>
            </a:extLst>
          </p:cNvPr>
          <p:cNvSpPr txBox="1">
            <a:spLocks/>
          </p:cNvSpPr>
          <p:nvPr/>
        </p:nvSpPr>
        <p:spPr>
          <a:xfrm>
            <a:off x="9875867" y="5874026"/>
            <a:ext cx="3377863" cy="227463"/>
          </a:xfrm>
          <a:prstGeom prst="rect">
            <a:avLst/>
          </a:prstGeom>
        </p:spPr>
        <p:txBody>
          <a:bodyPr vert="horz" lIns="0" tIns="0" rIns="0" bIns="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400" b="1" i="0" kern="1200">
                <a:solidFill>
                  <a:schemeClr val="bg1"/>
                </a:solidFill>
                <a:latin typeface="Poppins SemiBold" pitchFamily="2" charset="77"/>
                <a:ea typeface="+mn-ea"/>
                <a:cs typeface="Poppins SemiBold"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Poppins" pitchFamily="2" charset="77"/>
                <a:ea typeface="+mn-ea"/>
                <a:cs typeface="Poppins"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Poppins" pitchFamily="2" charset="77"/>
                <a:ea typeface="+mn-ea"/>
                <a:cs typeface="Poppins"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Poppins" pitchFamily="2" charset="77"/>
                <a:ea typeface="+mn-ea"/>
                <a:cs typeface="Poppins"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1097280">
              <a:spcBef>
                <a:spcPts val="1200"/>
              </a:spcBef>
            </a:pPr>
            <a:r>
              <a:rPr lang="en-US" sz="1680" dirty="0">
                <a:solidFill>
                  <a:srgbClr val="FFFFFF"/>
                </a:solidFill>
              </a:rPr>
              <a:t>Performance Metrics:</a:t>
            </a:r>
          </a:p>
        </p:txBody>
      </p:sp>
      <p:pic>
        <p:nvPicPr>
          <p:cNvPr id="6" name="Picture 5">
            <a:extLst>
              <a:ext uri="{FF2B5EF4-FFF2-40B4-BE49-F238E27FC236}">
                <a16:creationId xmlns:a16="http://schemas.microsoft.com/office/drawing/2014/main" id="{6C9FF799-805F-26FE-9DFC-AF92EC3B3147}"/>
              </a:ext>
            </a:extLst>
          </p:cNvPr>
          <p:cNvPicPr>
            <a:picLocks noChangeAspect="1"/>
          </p:cNvPicPr>
          <p:nvPr/>
        </p:nvPicPr>
        <p:blipFill>
          <a:blip r:embed="rId3"/>
          <a:srcRect r="33193" b="8365"/>
          <a:stretch/>
        </p:blipFill>
        <p:spPr>
          <a:xfrm>
            <a:off x="7309859" y="-11080"/>
            <a:ext cx="7320541" cy="5500861"/>
          </a:xfrm>
          <a:prstGeom prst="rect">
            <a:avLst/>
          </a:prstGeom>
        </p:spPr>
      </p:pic>
      <p:sp>
        <p:nvSpPr>
          <p:cNvPr id="8" name="TextBox 7">
            <a:extLst>
              <a:ext uri="{FF2B5EF4-FFF2-40B4-BE49-F238E27FC236}">
                <a16:creationId xmlns:a16="http://schemas.microsoft.com/office/drawing/2014/main" id="{472F5D64-98B4-8AC8-24D6-5BA3DFF2829A}"/>
              </a:ext>
            </a:extLst>
          </p:cNvPr>
          <p:cNvSpPr txBox="1"/>
          <p:nvPr/>
        </p:nvSpPr>
        <p:spPr>
          <a:xfrm>
            <a:off x="9792025" y="7351177"/>
            <a:ext cx="4117128" cy="498598"/>
          </a:xfrm>
          <a:prstGeom prst="rect">
            <a:avLst/>
          </a:prstGeom>
          <a:noFill/>
        </p:spPr>
        <p:txBody>
          <a:bodyPr wrap="square">
            <a:spAutoFit/>
          </a:bodyPr>
          <a:lstStyle/>
          <a:p>
            <a:r>
              <a:rPr lang="en-US" sz="1320" dirty="0">
                <a:solidFill>
                  <a:srgbClr val="FFFFFF"/>
                </a:solidFill>
                <a:latin typeface="Poppins" panose="00000500000000000000" pitchFamily="2" charset="0"/>
                <a:cs typeface="Poppins" panose="00000500000000000000" pitchFamily="2" charset="0"/>
              </a:rPr>
              <a:t>After Affirma improvements, Acumatica’s website </a:t>
            </a:r>
            <a:r>
              <a:rPr lang="en-US" sz="1320">
                <a:solidFill>
                  <a:srgbClr val="FFFFFF"/>
                </a:solidFill>
                <a:latin typeface="Poppins" panose="00000500000000000000" pitchFamily="2" charset="0"/>
                <a:cs typeface="Poppins" panose="00000500000000000000" pitchFamily="2" charset="0"/>
              </a:rPr>
              <a:t>outperformed their top </a:t>
            </a:r>
            <a:r>
              <a:rPr lang="en-US" sz="1320" dirty="0">
                <a:solidFill>
                  <a:srgbClr val="FFFFFF"/>
                </a:solidFill>
                <a:latin typeface="Poppins" panose="00000500000000000000" pitchFamily="2" charset="0"/>
                <a:cs typeface="Poppins" panose="00000500000000000000" pitchFamily="2" charset="0"/>
              </a:rPr>
              <a:t>7 competitors</a:t>
            </a:r>
            <a:endParaRPr lang="en-US" sz="132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549339296"/>
      </p:ext>
    </p:extLst>
  </p:cSld>
  <p:clrMapOvr>
    <a:masterClrMapping/>
  </p:clrMapOvr>
</p:sld>
</file>

<file path=ppt/theme/theme1.xml><?xml version="1.0" encoding="utf-8"?>
<a:theme xmlns:a="http://schemas.openxmlformats.org/drawingml/2006/main" name="Custom Design">
  <a:themeElements>
    <a:clrScheme name="Affirma">
      <a:dk1>
        <a:sysClr val="windowText" lastClr="000000"/>
      </a:dk1>
      <a:lt1>
        <a:sysClr val="window" lastClr="FFFFFF"/>
      </a:lt1>
      <a:dk2>
        <a:srgbClr val="44546A"/>
      </a:dk2>
      <a:lt2>
        <a:srgbClr val="E7E6E6"/>
      </a:lt2>
      <a:accent1>
        <a:srgbClr val="235A5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firma_QBR-CI_FY18 Q2_Prep(Updated)" id="{60F98659-98E9-4C4D-9310-9510EF3F70E3}" vid="{65065986-2AC3-4681-8D2A-70BCEC6AD53A}"/>
    </a:ext>
  </a:extLst>
</a:theme>
</file>

<file path=ppt/theme/theme2.xml><?xml version="1.0" encoding="utf-8"?>
<a:theme xmlns:a="http://schemas.openxmlformats.org/drawingml/2006/main" name="1_Custom Design">
  <a:themeElements>
    <a:clrScheme name="Affirma">
      <a:dk1>
        <a:sysClr val="windowText" lastClr="000000"/>
      </a:dk1>
      <a:lt1>
        <a:sysClr val="window" lastClr="FFFFFF"/>
      </a:lt1>
      <a:dk2>
        <a:srgbClr val="44546A"/>
      </a:dk2>
      <a:lt2>
        <a:srgbClr val="E7E6E6"/>
      </a:lt2>
      <a:accent1>
        <a:srgbClr val="235A5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firma_QBR-CI_FY18 Q2_Prep(Updated)" id="{60F98659-98E9-4C4D-9310-9510EF3F70E3}" vid="{65065986-2AC3-4681-8D2A-70BCEC6AD53A}"/>
    </a:ext>
  </a:extLst>
</a:theme>
</file>

<file path=ppt/theme/theme3.xml><?xml version="1.0" encoding="utf-8"?>
<a:theme xmlns:a="http://schemas.openxmlformats.org/drawingml/2006/main" name="HighRes Biosolutions Template 01">
  <a:themeElements>
    <a:clrScheme name="HighRes">
      <a:dk1>
        <a:srgbClr val="0B3158"/>
      </a:dk1>
      <a:lt1>
        <a:srgbClr val="FFFFFF"/>
      </a:lt1>
      <a:dk2>
        <a:srgbClr val="25282B"/>
      </a:dk2>
      <a:lt2>
        <a:srgbClr val="1F7FCF"/>
      </a:lt2>
      <a:accent1>
        <a:srgbClr val="0B3158"/>
      </a:accent1>
      <a:accent2>
        <a:srgbClr val="1F7FCF"/>
      </a:accent2>
      <a:accent3>
        <a:srgbClr val="28ACE2"/>
      </a:accent3>
      <a:accent4>
        <a:srgbClr val="FBBE24"/>
      </a:accent4>
      <a:accent5>
        <a:srgbClr val="FA7085"/>
      </a:accent5>
      <a:accent6>
        <a:srgbClr val="BF83FC"/>
      </a:accent6>
      <a:hlink>
        <a:srgbClr val="28ACE2"/>
      </a:hlink>
      <a:folHlink>
        <a:srgbClr val="1F7FCF"/>
      </a:folHlink>
    </a:clrScheme>
    <a:fontScheme name="Custom 12">
      <a:majorFont>
        <a:latin typeface="Raleway"/>
        <a:ea typeface=""/>
        <a:cs typeface=""/>
      </a:majorFont>
      <a:minorFont>
        <a:latin typeface="Ralew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dirty="0" err="1" smtClean="0">
            <a:solidFill>
              <a:schemeClr val="tx2"/>
            </a:solidFill>
          </a:defRPr>
        </a:defPPr>
      </a:lstStyle>
    </a:txDef>
  </a:objectDefaults>
  <a:extraClrSchemeLst/>
  <a:extLst>
    <a:ext uri="{05A4C25C-085E-4340-85A3-A5531E510DB2}">
      <thm15:themeFamily xmlns:thm15="http://schemas.microsoft.com/office/thememl/2012/main" name="MR-DIG-231230-01_RevA (HighRes 2023 Annual Report).pptx" id="{C611EC48-6F7C-45AB-8134-7515A84A7C1B}" vid="{203434B2-4B0B-4DDB-9493-F1CF3B959817}"/>
    </a:ext>
  </a:extLst>
</a:theme>
</file>

<file path=ppt/theme/theme4.xml><?xml version="1.0" encoding="utf-8"?>
<a:theme xmlns:a="http://schemas.openxmlformats.org/drawingml/2006/main" name="2_Office Theme">
  <a:themeElements>
    <a:clrScheme name="Affirma">
      <a:dk1>
        <a:srgbClr val="2D2D2D"/>
      </a:dk1>
      <a:lt1>
        <a:srgbClr val="FFFFFF"/>
      </a:lt1>
      <a:dk2>
        <a:srgbClr val="5F7081"/>
      </a:dk2>
      <a:lt2>
        <a:srgbClr val="F1F3F4"/>
      </a:lt2>
      <a:accent1>
        <a:srgbClr val="063979"/>
      </a:accent1>
      <a:accent2>
        <a:srgbClr val="1488D9"/>
      </a:accent2>
      <a:accent3>
        <a:srgbClr val="F66A00"/>
      </a:accent3>
      <a:accent4>
        <a:srgbClr val="FA9302"/>
      </a:accent4>
      <a:accent5>
        <a:srgbClr val="CBEBFF"/>
      </a:accent5>
      <a:accent6>
        <a:srgbClr val="C5CED4"/>
      </a:accent6>
      <a:hlink>
        <a:srgbClr val="0462C1"/>
      </a:hlink>
      <a:folHlink>
        <a:srgbClr val="1587D8"/>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Notes0 xmlns="f0ee8362-fa7e-4bc9-ab88-7dcfb17cb19b" xsi:nil="true"/>
    <Named_x0020_Account xmlns="f0ee8362-fa7e-4bc9-ab88-7dcfb17cb19b" xsi:nil="true"/>
    <Industries xmlns="f0ee8362-fa7e-4bc9-ab88-7dcfb17cb19b">
      <Value>Technology</Value>
      <Value>B2B</Value>
    </Industries>
    <PlatTech xmlns="f0ee8362-fa7e-4bc9-ab88-7dcfb17cb19b">
      <Value>HubSpot</Value>
      <Value>WordPress</Value>
    </PlatTech>
    <BusinessUnit xmlns="f0ee8362-fa7e-4bc9-ab88-7dcfb17cb19b">
      <Value>Marketing Services</Value>
    </BusinessUnit>
    <Solutions xmlns="f0ee8362-fa7e-4bc9-ab88-7dcfb17cb19b">
      <Value>Email Campaigns</Value>
      <Value>SEO/ AEO</Value>
      <Value>Websites</Value>
    </Solutions>
    <ProjectCompletionDate xmlns="f0ee8362-fa7e-4bc9-ab88-7dcfb17cb19b" xsi:nil="true"/>
    <ApprovedByClient xmlns="f0ee8362-fa7e-4bc9-ab88-7dcfb17cb19b">false</ApprovedByClient>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23BCBB7020E34DAE994A365BA94206" ma:contentTypeVersion="12" ma:contentTypeDescription="Create a new document." ma:contentTypeScope="" ma:versionID="b1c940a28d9f7ed7841dd66e388476ed">
  <xsd:schema xmlns:xsd="http://www.w3.org/2001/XMLSchema" xmlns:xs="http://www.w3.org/2001/XMLSchema" xmlns:p="http://schemas.microsoft.com/office/2006/metadata/properties" xmlns:ns2="f0ee8362-fa7e-4bc9-ab88-7dcfb17cb19b" targetNamespace="http://schemas.microsoft.com/office/2006/metadata/properties" ma:root="true" ma:fieldsID="8c9fb4aa225d81f58c6fca2e551d2526" ns2:_="">
    <xsd:import namespace="f0ee8362-fa7e-4bc9-ab88-7dcfb17cb19b"/>
    <xsd:element name="properties">
      <xsd:complexType>
        <xsd:sequence>
          <xsd:element name="documentManagement">
            <xsd:complexType>
              <xsd:all>
                <xsd:element ref="ns2:BusinessUnit" minOccurs="0"/>
                <xsd:element ref="ns2:Industries" minOccurs="0"/>
                <xsd:element ref="ns2:Solutions" minOccurs="0"/>
                <xsd:element ref="ns2:PlatTech" minOccurs="0"/>
                <xsd:element ref="ns2:Notes0" minOccurs="0"/>
                <xsd:element ref="ns2:Named_x0020_Account" minOccurs="0"/>
                <xsd:element ref="ns2:MediaServiceMetadata" minOccurs="0"/>
                <xsd:element ref="ns2:MediaServiceFastMetadata" minOccurs="0"/>
                <xsd:element ref="ns2:MediaServiceSearchProperties" minOccurs="0"/>
                <xsd:element ref="ns2:MediaServiceObjectDetectorVersions" minOccurs="0"/>
                <xsd:element ref="ns2:ProjectCompletionDate" minOccurs="0"/>
                <xsd:element ref="ns2:ApprovedByCli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ee8362-fa7e-4bc9-ab88-7dcfb17cb19b" elementFormDefault="qualified">
    <xsd:import namespace="http://schemas.microsoft.com/office/2006/documentManagement/types"/>
    <xsd:import namespace="http://schemas.microsoft.com/office/infopath/2007/PartnerControls"/>
    <xsd:element name="BusinessUnit" ma:index="8" nillable="true" ma:displayName="Business Unit" ma:internalName="BusinessUnit">
      <xsd:complexType>
        <xsd:complexContent>
          <xsd:extension base="dms:MultiChoice">
            <xsd:sequence>
              <xsd:element name="Value" maxOccurs="unbounded" minOccurs="0" nillable="true">
                <xsd:simpleType>
                  <xsd:restriction base="dms:Choice">
                    <xsd:enumeration value="Business Process Outsourcing"/>
                    <xsd:enumeration value="Content and Change Management"/>
                    <xsd:enumeration value="Creative"/>
                    <xsd:enumeration value="Custom Development"/>
                    <xsd:enumeration value="Customer Relationship Management"/>
                    <xsd:enumeration value="Data and Analytics"/>
                    <xsd:enumeration value="Engagement Marketing"/>
                    <xsd:enumeration value="Infrastructure"/>
                    <xsd:enumeration value="Marketing Services"/>
                    <xsd:enumeration value="Modern Workplace"/>
                    <xsd:enumeration value="NetSuite"/>
                  </xsd:restriction>
                </xsd:simpleType>
              </xsd:element>
            </xsd:sequence>
          </xsd:extension>
        </xsd:complexContent>
      </xsd:complexType>
    </xsd:element>
    <xsd:element name="Industries" ma:index="9" nillable="true" ma:displayName="Industries" ma:format="Dropdown" ma:internalName="Industries">
      <xsd:complexType>
        <xsd:complexContent>
          <xsd:extension base="dms:MultiChoice">
            <xsd:sequence>
              <xsd:element name="Value" maxOccurs="unbounded" minOccurs="0" nillable="true">
                <xsd:simpleType>
                  <xsd:restriction base="dms:Choice">
                    <xsd:enumeration value="Aerospace"/>
                    <xsd:enumeration value="Agriculture"/>
                    <xsd:enumeration value="Agriculture Food"/>
                    <xsd:enumeration value="AI / AI Models"/>
                    <xsd:enumeration value="B2B"/>
                    <xsd:enumeration value="B2C"/>
                    <xsd:enumeration value="Chemical"/>
                    <xsd:enumeration value="Construction"/>
                    <xsd:enumeration value="Defence"/>
                    <xsd:enumeration value="Education"/>
                    <xsd:enumeration value="Energy"/>
                    <xsd:enumeration value="Engineering"/>
                    <xsd:enumeration value="Entertainment"/>
                    <xsd:enumeration value="Financial Services"/>
                    <xsd:enumeration value="Food"/>
                    <xsd:enumeration value="Government"/>
                    <xsd:enumeration value="Healthcare"/>
                    <xsd:enumeration value="Hospitality"/>
                    <xsd:enumeration value="Legal"/>
                    <xsd:enumeration value="Life Sciences"/>
                    <xsd:enumeration value="Manufacturing"/>
                    <xsd:enumeration value="Media"/>
                    <xsd:enumeration value="Non-Profit"/>
                    <xsd:enumeration value="Real Estate"/>
                    <xsd:enumeration value="Retail"/>
                    <xsd:enumeration value="Services"/>
                    <xsd:enumeration value="Technology"/>
                    <xsd:enumeration value="Telecommunications"/>
                    <xsd:enumeration value="Transportation"/>
                    <xsd:enumeration value="Water"/>
                    <xsd:enumeration value="Wellness"/>
                    <xsd:enumeration value="BPO"/>
                  </xsd:restriction>
                </xsd:simpleType>
              </xsd:element>
            </xsd:sequence>
          </xsd:extension>
        </xsd:complexContent>
      </xsd:complexType>
    </xsd:element>
    <xsd:element name="Solutions" ma:index="10" nillable="true" ma:displayName="Solutions" ma:format="Dropdown" ma:internalName="Solutions">
      <xsd:complexType>
        <xsd:complexContent>
          <xsd:extension base="dms:MultiChoice">
            <xsd:sequence>
              <xsd:element name="Value" maxOccurs="unbounded" minOccurs="0" nillable="true">
                <xsd:simpleType>
                  <xsd:restriction base="dms:Choice">
                    <xsd:enumeration value="ABM Marketing"/>
                    <xsd:enumeration value="AI"/>
                    <xsd:enumeration value="Audit"/>
                    <xsd:enumeration value="Change Management"/>
                    <xsd:enumeration value="Cloud"/>
                    <xsd:enumeration value="Configurations"/>
                    <xsd:enumeration value="Content"/>
                    <xsd:enumeration value="Customer &amp; Partner Support BPO"/>
                    <xsd:enumeration value="Customer / Partner Portal"/>
                    <xsd:enumeration value="Custom Search"/>
                    <xsd:enumeration value="Cybersecurity"/>
                    <xsd:enumeration value="Data Analytics"/>
                    <xsd:enumeration value="Design"/>
                    <xsd:enumeration value="Email Campaigns"/>
                    <xsd:enumeration value="Event support"/>
                    <xsd:enumeration value="HelpDesk Outsourcing BPO"/>
                    <xsd:enumeration value="Integrations"/>
                    <xsd:enumeration value="Intranet / Extranet"/>
                    <xsd:enumeration value="IoT"/>
                    <xsd:enumeration value="Link Building"/>
                    <xsd:enumeration value="Marketing Automation"/>
                    <xsd:enumeration value="Marketing Strategy"/>
                    <xsd:enumeration value="Marketing Technology"/>
                    <xsd:enumeration value="Migrations"/>
                    <xsd:enumeration value="Mobile Application"/>
                    <xsd:enumeration value="Organic Social Media"/>
                    <xsd:enumeration value="PPC"/>
                    <xsd:enumeration value="Personas &amp; Journey Mapping"/>
                    <xsd:enumeration value="Process Automation"/>
                    <xsd:enumeration value="Product Development"/>
                    <xsd:enumeration value="Research"/>
                    <xsd:enumeration value="SEO/ AEO"/>
                    <xsd:enumeration value="SPFx"/>
                    <xsd:enumeration value="Training"/>
                    <xsd:enumeration value="UX/ UI Design"/>
                    <xsd:enumeration value="Video Production"/>
                    <xsd:enumeration value="Webinars"/>
                    <xsd:enumeration value="Websites"/>
                    <xsd:enumeration value="DevOps"/>
                  </xsd:restriction>
                </xsd:simpleType>
              </xsd:element>
            </xsd:sequence>
          </xsd:extension>
        </xsd:complexContent>
      </xsd:complexType>
    </xsd:element>
    <xsd:element name="PlatTech" ma:index="11" nillable="true" ma:displayName="Platform / Technology" ma:format="Dropdown" ma:internalName="PlatTech">
      <xsd:complexType>
        <xsd:complexContent>
          <xsd:extension base="dms:MultiChoice">
            <xsd:sequence>
              <xsd:element name="Value" maxOccurs="unbounded" minOccurs="0" nillable="true">
                <xsd:simpleType>
                  <xsd:restriction base="dms:Choice">
                    <xsd:enumeration value=".NET"/>
                    <xsd:enumeration value="Android App"/>
                    <xsd:enumeration value="AWS"/>
                    <xsd:enumeration value="Angular"/>
                    <xsd:enumeration value="Azure"/>
                    <xsd:enumeration value="Azure DevOps"/>
                    <xsd:enumeration value="Boomi"/>
                    <xsd:enumeration value="Drupal"/>
                    <xsd:enumeration value="Dynamics"/>
                    <xsd:enumeration value="Flutter"/>
                    <xsd:enumeration value="GCP"/>
                    <xsd:enumeration value="Google"/>
                    <xsd:enumeration value="Great Plains"/>
                    <xsd:enumeration value="Hootsuite"/>
                    <xsd:enumeration value="HubSpot"/>
                    <xsd:enumeration value="iOS App"/>
                    <xsd:enumeration value="Java"/>
                    <xsd:enumeration value="Kentico"/>
                    <xsd:enumeration value="Looker Studio"/>
                    <xsd:enumeration value="Mobile App"/>
                    <xsd:enumeration value="Marketo / Adobe"/>
                    <xsd:enumeration value="NetSuite"/>
                    <xsd:enumeration value="O365"/>
                    <xsd:enumeration value="OneDrive"/>
                    <xsd:enumeration value="PowerSuite"/>
                    <xsd:enumeration value="Power BI"/>
                    <xsd:enumeration value="QuickBooks"/>
                    <xsd:enumeration value="React"/>
                    <xsd:enumeration value="React Native"/>
                    <xsd:enumeration value="Sage"/>
                    <xsd:enumeration value="Salesforce"/>
                    <xsd:enumeration value="Salesforce Experience Cloud"/>
                    <xsd:enumeration value="Salesforce Marketing Cloud"/>
                    <xsd:enumeration value="Salesforce CPQ"/>
                    <xsd:enumeration value="Salesforce Pardot"/>
                    <xsd:enumeration value="SharePoint"/>
                    <xsd:enumeration value="Shopify"/>
                    <xsd:enumeration value="Sitecore"/>
                    <xsd:enumeration value="Sitefinity"/>
                    <xsd:enumeration value="Snowflake"/>
                    <xsd:enumeration value="Sprinklr"/>
                    <xsd:enumeration value="SproutSocial"/>
                    <xsd:enumeration value="Tableau"/>
                    <xsd:enumeration value="WP Engine"/>
                    <xsd:enumeration value="Webflow"/>
                    <xsd:enumeration value="WooCommerce"/>
                    <xsd:enumeration value="WordPress"/>
                    <xsd:enumeration value="Zoho"/>
                    <xsd:enumeration value="Power Apps"/>
                    <xsd:enumeration value="Teams"/>
                    <xsd:enumeration value="Azure Data Factory"/>
                    <xsd:enumeration value="Zendesk"/>
                    <xsd:enumeration value="Business Central"/>
                    <xsd:enumeration value="Viva"/>
                  </xsd:restriction>
                </xsd:simpleType>
              </xsd:element>
            </xsd:sequence>
          </xsd:extension>
        </xsd:complexContent>
      </xsd:complexType>
    </xsd:element>
    <xsd:element name="Notes0" ma:index="12" nillable="true" ma:displayName="Notes" ma:internalName="Notes0">
      <xsd:simpleType>
        <xsd:restriction base="dms:Text">
          <xsd:maxLength value="255"/>
        </xsd:restriction>
      </xsd:simpleType>
    </xsd:element>
    <xsd:element name="Named_x0020_Account" ma:index="13" nillable="true" ma:displayName="Named Account" ma:format="Dropdown" ma:internalName="Named_x0020_Account">
      <xsd:simpleType>
        <xsd:restriction base="dms:Choice">
          <xsd:enumeration value="Microsoft"/>
          <xsd:enumeration value="Meta"/>
          <xsd:enumeration value="Amazon"/>
        </xsd:restriction>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ProjectCompletionDate" ma:index="18" nillable="true" ma:displayName="Project Completion Date" ma:format="DateOnly" ma:internalName="ProjectCompletionDate">
      <xsd:simpleType>
        <xsd:restriction base="dms:DateTime"/>
      </xsd:simpleType>
    </xsd:element>
    <xsd:element name="ApprovedByClient" ma:index="19" nillable="true" ma:displayName="Approved By Client" ma:default="0" ma:format="Dropdown" ma:internalName="ApprovedByClient">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customXsn xmlns="http://schemas.microsoft.com/office/2006/metadata/customXsn">
  <xsnLocation/>
  <cached>True</cached>
  <openByDefault>False</openByDefault>
  <xsnScope/>
</customXsn>
</file>

<file path=customXml/itemProps1.xml><?xml version="1.0" encoding="utf-8"?>
<ds:datastoreItem xmlns:ds="http://schemas.openxmlformats.org/officeDocument/2006/customXml" ds:itemID="{2A94E4A4-1B32-4A3C-847A-E2AB390C5201}">
  <ds:schemaRefs>
    <ds:schemaRef ds:uri="http://schemas.microsoft.com/office/2006/metadata/properties"/>
    <ds:schemaRef ds:uri="http://purl.org/dc/elements/1.1/"/>
    <ds:schemaRef ds:uri="http://schemas.microsoft.com/office/2006/documentManagement/types"/>
    <ds:schemaRef ds:uri="http://schemas.microsoft.com/office/infopath/2007/PartnerControls"/>
    <ds:schemaRef ds:uri="http://purl.org/dc/dcmitype/"/>
    <ds:schemaRef ds:uri="f0ee8362-fa7e-4bc9-ab88-7dcfb17cb19b"/>
    <ds:schemaRef ds:uri="http://purl.org/dc/terms/"/>
    <ds:schemaRef ds:uri="http://www.w3.org/XML/1998/namespace"/>
    <ds:schemaRef ds:uri="http://schemas.openxmlformats.org/package/2006/metadata/core-properties"/>
  </ds:schemaRefs>
</ds:datastoreItem>
</file>

<file path=customXml/itemProps2.xml><?xml version="1.0" encoding="utf-8"?>
<ds:datastoreItem xmlns:ds="http://schemas.openxmlformats.org/officeDocument/2006/customXml" ds:itemID="{D6ED2471-C0D2-48AF-8C82-8EA403FA2F5A}">
  <ds:schemaRefs>
    <ds:schemaRef ds:uri="http://schemas.microsoft.com/sharepoint/v3/contenttype/forms"/>
  </ds:schemaRefs>
</ds:datastoreItem>
</file>

<file path=customXml/itemProps3.xml><?xml version="1.0" encoding="utf-8"?>
<ds:datastoreItem xmlns:ds="http://schemas.openxmlformats.org/officeDocument/2006/customXml" ds:itemID="{CDA39C9A-9FF3-4EA1-8E60-664AE6ACEF69}"/>
</file>

<file path=customXml/itemProps4.xml><?xml version="1.0" encoding="utf-8"?>
<ds:datastoreItem xmlns:ds="http://schemas.openxmlformats.org/officeDocument/2006/customXml" ds:itemID="{0BD309D6-F58B-46DA-9747-09A1A78441C4}">
  <ds:schemaRefs>
    <ds:schemaRef ds:uri="http://schemas.microsoft.com/office/2006/metadata/customXsn"/>
  </ds:schemaRefs>
</ds:datastoreItem>
</file>

<file path=docMetadata/LabelInfo.xml><?xml version="1.0" encoding="utf-8"?>
<clbl:labelList xmlns:clbl="http://schemas.microsoft.com/office/2020/mipLabelMetadata">
  <clbl:label id="{65265dd0-4b20-44a4-aca4-b7ecbb143664}" enabled="0" method="" siteId="{65265dd0-4b20-44a4-aca4-b7ecbb143664}" removed="1"/>
</clbl:labelList>
</file>

<file path=docProps/app.xml><?xml version="1.0" encoding="utf-8"?>
<Properties xmlns="http://schemas.openxmlformats.org/officeDocument/2006/extended-properties" xmlns:vt="http://schemas.openxmlformats.org/officeDocument/2006/docPropsVTypes">
  <TotalTime>556</TotalTime>
  <Words>392</Words>
  <Application>Microsoft Macintosh PowerPoint</Application>
  <PresentationFormat>Custom</PresentationFormat>
  <Paragraphs>70</Paragraphs>
  <Slides>2</Slides>
  <Notes>2</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2</vt:i4>
      </vt:variant>
    </vt:vector>
  </HeadingPairs>
  <TitlesOfParts>
    <vt:vector size="17" baseType="lpstr">
      <vt:lpstr>Poppins SemiBold</vt:lpstr>
      <vt:lpstr>Poppins Light</vt:lpstr>
      <vt:lpstr>Poppins</vt:lpstr>
      <vt:lpstr>Arial</vt:lpstr>
      <vt:lpstr>Aptos</vt:lpstr>
      <vt:lpstr>Calibri</vt:lpstr>
      <vt:lpstr>Raleway</vt:lpstr>
      <vt:lpstr>Segoe UI Light</vt:lpstr>
      <vt:lpstr>Poppins Medium</vt:lpstr>
      <vt:lpstr>Segoe UI</vt:lpstr>
      <vt:lpstr>Segoe UI Semilight</vt:lpstr>
      <vt:lpstr>Custom Design</vt:lpstr>
      <vt:lpstr>1_Custom Design</vt:lpstr>
      <vt:lpstr>HighRes Biosolutions Template 01</vt:lpstr>
      <vt:lpstr>2_Office Theme</vt:lpstr>
      <vt:lpstr>Acumatica</vt:lpstr>
      <vt:lpstr>Acumatica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NORPAC – Email Nurture</dc:title>
  <dc:creator>Hilinash Defersha</dc:creator>
  <cp:lastModifiedBy>Blake Tamminen</cp:lastModifiedBy>
  <cp:revision>13</cp:revision>
  <dcterms:created xsi:type="dcterms:W3CDTF">2020-09-24T19:46:31Z</dcterms:created>
  <dcterms:modified xsi:type="dcterms:W3CDTF">2025-12-07T22:09:48Z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0x0101000D23BCBB7020E34DAE994A365BA94206</vt:lpwstr>
  </property>
</Properties>
</file>